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31"/>
  </p:notesMasterIdLst>
  <p:handoutMasterIdLst>
    <p:handoutMasterId r:id="rId32"/>
  </p:handoutMasterIdLst>
  <p:sldIdLst>
    <p:sldId id="2076136291" r:id="rId6"/>
    <p:sldId id="2076136293" r:id="rId7"/>
    <p:sldId id="2076136294" r:id="rId8"/>
    <p:sldId id="2076136295" r:id="rId9"/>
    <p:sldId id="2076136315" r:id="rId10"/>
    <p:sldId id="2076136316" r:id="rId11"/>
    <p:sldId id="2076136312" r:id="rId12"/>
    <p:sldId id="2076136317" r:id="rId13"/>
    <p:sldId id="2076136314" r:id="rId14"/>
    <p:sldId id="2076136318" r:id="rId15"/>
    <p:sldId id="2076136319" r:id="rId16"/>
    <p:sldId id="2076136328" r:id="rId17"/>
    <p:sldId id="2076136321" r:id="rId18"/>
    <p:sldId id="2076136322" r:id="rId19"/>
    <p:sldId id="2076136323" r:id="rId20"/>
    <p:sldId id="2076136324" r:id="rId21"/>
    <p:sldId id="2076136325" r:id="rId22"/>
    <p:sldId id="2076136326" r:id="rId23"/>
    <p:sldId id="2076136327" r:id="rId24"/>
    <p:sldId id="2076136310" r:id="rId25"/>
    <p:sldId id="2076136329" r:id="rId26"/>
    <p:sldId id="2076136299" r:id="rId27"/>
    <p:sldId id="2076136330" r:id="rId28"/>
    <p:sldId id="2076136302" r:id="rId29"/>
    <p:sldId id="2076136300" r:id="rId30"/>
  </p:sldIdLst>
  <p:sldSz cx="14630400" cy="82296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Light" panose="00000400000000000000" pitchFamily="2" charset="0"/>
      <p:regular r:id="rId41"/>
      <p: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egoe UI Light" panose="020B0502040204020203" pitchFamily="34" charset="0"/>
      <p:regular r:id="rId47"/>
      <p:italic r:id="rId48"/>
    </p:embeddedFont>
    <p:embeddedFont>
      <p:font typeface="Segoe UI Semibold" panose="020B0702040204020203" pitchFamily="34" charset="0"/>
      <p:regular r:id="rId49"/>
      <p:bold r:id="rId50"/>
      <p:italic r:id="rId51"/>
      <p:boldItalic r:id="rId52"/>
    </p:embeddedFont>
    <p:embeddedFont>
      <p:font typeface="Segoe UI Semibold (Headings)" panose="020B0604020202020204" charset="0"/>
      <p:regular r:id="rId53"/>
      <p:bold r:id="rId54"/>
      <p:italic r:id="rId55"/>
      <p:boldItalic r:id="rId56"/>
    </p:embeddedFont>
    <p:embeddedFont>
      <p:font typeface="Segoe UI Semilight" panose="020B0402040204020203" pitchFamily="34" charset="0"/>
      <p:regular r:id="rId57"/>
      <p:italic r:id="rId58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93"/>
            <p14:sldId id="2076136294"/>
            <p14:sldId id="2076136295"/>
            <p14:sldId id="2076136315"/>
            <p14:sldId id="2076136316"/>
            <p14:sldId id="2076136312"/>
            <p14:sldId id="2076136317"/>
            <p14:sldId id="2076136314"/>
            <p14:sldId id="2076136318"/>
            <p14:sldId id="2076136319"/>
            <p14:sldId id="2076136328"/>
            <p14:sldId id="2076136321"/>
            <p14:sldId id="2076136322"/>
            <p14:sldId id="2076136323"/>
            <p14:sldId id="2076136324"/>
            <p14:sldId id="2076136325"/>
            <p14:sldId id="2076136326"/>
            <p14:sldId id="2076136327"/>
            <p14:sldId id="2076136310"/>
            <p14:sldId id="2076136329"/>
            <p14:sldId id="2076136299"/>
            <p14:sldId id="2076136330"/>
            <p14:sldId id="2076136302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194" autoAdjust="0"/>
  </p:normalViewPr>
  <p:slideViewPr>
    <p:cSldViewPr snapToGrid="0" snapToObjects="1">
      <p:cViewPr varScale="1">
        <p:scale>
          <a:sx n="49" d="100"/>
          <a:sy n="49" d="100"/>
        </p:scale>
        <p:origin x="964" y="2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7.fntdata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3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3.sv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0.svg"/><Relationship Id="rId10" Type="http://schemas.openxmlformats.org/officeDocument/2006/relationships/image" Target="../media/image42.svg"/><Relationship Id="rId4" Type="http://schemas.openxmlformats.org/officeDocument/2006/relationships/image" Target="../media/image29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robertanzalone/2020/05/13/will-enterprise-blockchain-survive-a-new-report-says-that-the-blockchain-technology-market-will-reach-21-billion-by-2025/#7a5f793954b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A1011820-A65D-9FA8-0C7A-015CBF047E6A}"/>
              </a:ext>
            </a:extLst>
          </p:cNvPr>
          <p:cNvSpPr txBox="1">
            <a:spLocks/>
          </p:cNvSpPr>
          <p:nvPr/>
        </p:nvSpPr>
        <p:spPr>
          <a:xfrm>
            <a:off x="588263" y="412893"/>
            <a:ext cx="11018520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Ledger Tables – Updatable and Append-Only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40B2B1-F259-BB0B-F636-E3EBD6A7711A}"/>
              </a:ext>
            </a:extLst>
          </p:cNvPr>
          <p:cNvSpPr/>
          <p:nvPr/>
        </p:nvSpPr>
        <p:spPr>
          <a:xfrm>
            <a:off x="0" y="1420847"/>
            <a:ext cx="800085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kern="0" dirty="0">
                <a:latin typeface="Segoe UI Light"/>
                <a:cs typeface="Segoe UI Semibold" panose="020B0702040204020203" pitchFamily="34" charset="0"/>
              </a:rPr>
              <a:t>Updatable Ledger Tables are standard SQL tables which allow updates and deletes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4FB20-0F70-84ED-1A79-013684778390}"/>
              </a:ext>
            </a:extLst>
          </p:cNvPr>
          <p:cNvSpPr/>
          <p:nvPr/>
        </p:nvSpPr>
        <p:spPr>
          <a:xfrm>
            <a:off x="-3211" y="2246190"/>
            <a:ext cx="800145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kern="0" dirty="0">
                <a:latin typeface="Segoe UI Light"/>
                <a:cs typeface="Segoe UI Semibold" panose="020B0702040204020203" pitchFamily="34" charset="0"/>
              </a:rPr>
              <a:t>The history of rows that have been updated or deleted are preserved in the history table and easy-to-query Ledger 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D39FB-6353-2DB3-7E7C-240460474178}"/>
              </a:ext>
            </a:extLst>
          </p:cNvPr>
          <p:cNvSpPr/>
          <p:nvPr/>
        </p:nvSpPr>
        <p:spPr>
          <a:xfrm>
            <a:off x="-44223" y="3063254"/>
            <a:ext cx="800145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kern="0">
                <a:latin typeface="Segoe UI Light"/>
                <a:cs typeface="Segoe UI Semibold" panose="020B0702040204020203" pitchFamily="34" charset="0"/>
              </a:rPr>
              <a:t>Integrity of the updatable and history tables are maintained through cryptographic links from the Database Ledger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15DB7-2E31-3D01-7064-78995A57F736}"/>
              </a:ext>
            </a:extLst>
          </p:cNvPr>
          <p:cNvSpPr/>
          <p:nvPr/>
        </p:nvSpPr>
        <p:spPr>
          <a:xfrm>
            <a:off x="-70834" y="3885236"/>
            <a:ext cx="800145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kern="0">
                <a:latin typeface="Segoe UI Light"/>
                <a:cs typeface="Segoe UI Semibold" panose="020B0702040204020203" pitchFamily="34" charset="0"/>
              </a:rPr>
              <a:t>System periodically uploads digital receipts to a customer-configured trusted storage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64EAD-E47F-E319-D0DB-5E8729C0CD48}"/>
              </a:ext>
            </a:extLst>
          </p:cNvPr>
          <p:cNvSpPr txBox="1"/>
          <p:nvPr/>
        </p:nvSpPr>
        <p:spPr>
          <a:xfrm>
            <a:off x="-78901" y="4712283"/>
            <a:ext cx="663262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kern="0">
                <a:latin typeface="Segoe UI Light"/>
                <a:cs typeface="Segoe UI Semibold" panose="020B0702040204020203" pitchFamily="34" charset="0"/>
              </a:rPr>
              <a:t>Customer can use digital receipts to verify the integrity of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E439A-485F-EA5F-5FD2-3E59CBA7B6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-70835" y="5535922"/>
            <a:ext cx="7656677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kern="0">
                <a:latin typeface="Segoe UI Light"/>
                <a:cs typeface="Segoe UI Semibold" panose="020B0702040204020203" pitchFamily="34" charset="0"/>
              </a:rPr>
              <a:t>Append-Only Ledger Tables block UPDATE/DELETE at the API and remove the need for a history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088CB-B0DD-BEB1-224D-710CFE61D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38860" y="4659611"/>
            <a:ext cx="91748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00">
                <a:latin typeface="Segoe UI Semibold" panose="020B0702040204020203" pitchFamily="34" charset="0"/>
                <a:cs typeface="Segoe UI Semibold" panose="020B0702040204020203" pitchFamily="34" charset="0"/>
              </a:rPr>
              <a:t>Append-Only Ledger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ACB06-4772-9D9B-DF3A-0A6FDF972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41237" y="4680320"/>
            <a:ext cx="692021" cy="3113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35722A76-5E32-3483-A095-3B4878624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88712" y="3040534"/>
            <a:ext cx="2815533" cy="3126366"/>
          </a:xfrm>
          <a:prstGeom prst="round2DiagRect">
            <a:avLst/>
          </a:prstGeom>
          <a:noFill/>
          <a:ln w="25400">
            <a:solidFill>
              <a:srgbClr val="32BEDD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1F5EF0-A633-A52E-CF36-17AA6FC58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9484" y="1242878"/>
            <a:ext cx="621261" cy="6212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0981BF-1020-3A0C-862D-941F01E2A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24771" y="2924933"/>
            <a:ext cx="532558" cy="65227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FDB49D-D74B-C332-EF72-6BE6CF4E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761077" y="529400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82D7F7-42FB-2BA0-278C-B6261EE2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10560190" y="5560746"/>
            <a:ext cx="212533" cy="0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8AD39B-0AB7-C8D5-9D19-3E6C7D60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9908385" y="5560746"/>
            <a:ext cx="206488" cy="0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35B3CC-5D4D-0DEF-EB59-56CEBE0C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8517870" y="5560746"/>
            <a:ext cx="945198" cy="2236"/>
          </a:xfrm>
          <a:prstGeom prst="straightConnector1">
            <a:avLst/>
          </a:prstGeom>
          <a:ln w="22225">
            <a:solidFill>
              <a:srgbClr val="50E6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9A5924-F9C1-338A-A12F-15CD277B6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00380" y="5259566"/>
            <a:ext cx="828147" cy="959210"/>
            <a:chOff x="7800380" y="5259566"/>
            <a:chExt cx="828147" cy="959210"/>
          </a:xfrm>
          <a:solidFill>
            <a:schemeClr val="accent2"/>
          </a:solidFill>
        </p:grpSpPr>
        <p:pic>
          <p:nvPicPr>
            <p:cNvPr id="21" name="Graphic 20" descr="Database">
              <a:extLst>
                <a:ext uri="{FF2B5EF4-FFF2-40B4-BE49-F238E27FC236}">
                  <a16:creationId xmlns:a16="http://schemas.microsoft.com/office/drawing/2014/main" id="{DE0AC152-AEAB-7532-51A8-6EE54001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1039" y="5259566"/>
              <a:ext cx="606831" cy="60683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C61CA1-BC4D-5AB1-53C0-F190D4DB31A8}"/>
                </a:ext>
              </a:extLst>
            </p:cNvPr>
            <p:cNvSpPr/>
            <p:nvPr/>
          </p:nvSpPr>
          <p:spPr>
            <a:xfrm>
              <a:off x="7800380" y="5904844"/>
              <a:ext cx="828147" cy="3139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Trusted Storage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6FEF6C-85CF-A4AA-2767-BF184D06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867" y="5208239"/>
            <a:ext cx="2196707" cy="902536"/>
            <a:chOff x="9233867" y="5208239"/>
            <a:chExt cx="2196707" cy="9025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34BD80-B60B-7625-3A12-39101BE000DD}"/>
                </a:ext>
              </a:extLst>
            </p:cNvPr>
            <p:cNvSpPr/>
            <p:nvPr/>
          </p:nvSpPr>
          <p:spPr bwMode="auto">
            <a:xfrm>
              <a:off x="9233867" y="5208239"/>
              <a:ext cx="2196707" cy="690792"/>
            </a:xfrm>
            <a:prstGeom prst="rect">
              <a:avLst/>
            </a:prstGeom>
            <a:noFill/>
            <a:ln>
              <a:solidFill>
                <a:srgbClr val="2BA2B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8974C7-3ABB-1315-3E74-10E0998290D0}"/>
                </a:ext>
              </a:extLst>
            </p:cNvPr>
            <p:cNvSpPr/>
            <p:nvPr/>
          </p:nvSpPr>
          <p:spPr bwMode="auto">
            <a:xfrm>
              <a:off x="10114873" y="5350825"/>
              <a:ext cx="445317" cy="419842"/>
            </a:xfrm>
            <a:prstGeom prst="rect">
              <a:avLst/>
            </a:prstGeom>
            <a:solidFill>
              <a:srgbClr val="2BA2BC"/>
            </a:solidFill>
            <a:ln>
              <a:solidFill>
                <a:srgbClr val="2BA2B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8EEA76-B32A-613D-C7E0-D94818190E34}"/>
                </a:ext>
              </a:extLst>
            </p:cNvPr>
            <p:cNvSpPr/>
            <p:nvPr/>
          </p:nvSpPr>
          <p:spPr bwMode="auto">
            <a:xfrm>
              <a:off x="9463068" y="5350825"/>
              <a:ext cx="445317" cy="419842"/>
            </a:xfrm>
            <a:prstGeom prst="rect">
              <a:avLst/>
            </a:prstGeom>
            <a:solidFill>
              <a:srgbClr val="2BA2BC"/>
            </a:solidFill>
            <a:ln>
              <a:solidFill>
                <a:srgbClr val="2BA2B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AF114E-341D-4389-369A-DC90A3DE3191}"/>
                </a:ext>
              </a:extLst>
            </p:cNvPr>
            <p:cNvSpPr/>
            <p:nvPr/>
          </p:nvSpPr>
          <p:spPr bwMode="auto">
            <a:xfrm>
              <a:off x="10772723" y="5350825"/>
              <a:ext cx="445317" cy="419842"/>
            </a:xfrm>
            <a:prstGeom prst="rect">
              <a:avLst/>
            </a:prstGeom>
            <a:solidFill>
              <a:srgbClr val="2BA2BC"/>
            </a:solidFill>
            <a:ln>
              <a:solidFill>
                <a:srgbClr val="2BA2B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516586-7EF6-E63F-7634-2C65B6B941D6}"/>
                </a:ext>
              </a:extLst>
            </p:cNvPr>
            <p:cNvSpPr/>
            <p:nvPr/>
          </p:nvSpPr>
          <p:spPr>
            <a:xfrm>
              <a:off x="9705984" y="5907642"/>
              <a:ext cx="1195452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Database Ledger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4B37A3-2BE7-0B1C-AD2F-0666F1CE0A87}"/>
                </a:ext>
              </a:extLst>
            </p:cNvPr>
            <p:cNvSpPr/>
            <p:nvPr/>
          </p:nvSpPr>
          <p:spPr>
            <a:xfrm>
              <a:off x="9393538" y="5606464"/>
              <a:ext cx="563880" cy="175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Block 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7D3217-E2C3-E594-B557-AA3E9DA8572D}"/>
                </a:ext>
              </a:extLst>
            </p:cNvPr>
            <p:cNvSpPr/>
            <p:nvPr/>
          </p:nvSpPr>
          <p:spPr>
            <a:xfrm>
              <a:off x="10044602" y="5606464"/>
              <a:ext cx="563880" cy="175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Block N-1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1FE88E-DEA4-8692-8BFA-89FAFCE3A2DF}"/>
                </a:ext>
              </a:extLst>
            </p:cNvPr>
            <p:cNvSpPr/>
            <p:nvPr/>
          </p:nvSpPr>
          <p:spPr>
            <a:xfrm>
              <a:off x="10701236" y="5606464"/>
              <a:ext cx="563880" cy="175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Block N-2</a:t>
              </a:r>
            </a:p>
          </p:txBody>
        </p:sp>
      </p:grp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6D13331-C519-C8B3-A786-BA765683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4" idx="1"/>
            <a:endCxn id="21" idx="0"/>
          </p:cNvCxnSpPr>
          <p:nvPr/>
        </p:nvCxnSpPr>
        <p:spPr>
          <a:xfrm rot="10800000" flipV="1">
            <a:off x="8214456" y="1553508"/>
            <a:ext cx="1155029" cy="3706057"/>
          </a:xfrm>
          <a:prstGeom prst="bentConnector2">
            <a:avLst/>
          </a:prstGeom>
          <a:ln w="2222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89943D-B81E-2C2B-6FE8-63C346E6E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677316" y="1864139"/>
            <a:ext cx="2799" cy="2226253"/>
          </a:xfrm>
          <a:prstGeom prst="straightConnector1">
            <a:avLst/>
          </a:prstGeom>
          <a:ln w="2222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65D77E0-B7AF-0978-8FBF-CB57A90C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38860" y="4656172"/>
            <a:ext cx="91748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00">
                <a:latin typeface="Segoe UI Semibold" panose="020B0702040204020203" pitchFamily="34" charset="0"/>
                <a:cs typeface="Segoe UI Semibold" panose="020B0702040204020203" pitchFamily="34" charset="0"/>
              </a:rPr>
              <a:t>Updatable Ledger Table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264A2D-C66F-1A5F-A534-EB1E12C1E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74065" y="4215041"/>
            <a:ext cx="853427" cy="643524"/>
            <a:chOff x="10574065" y="4215041"/>
            <a:chExt cx="853427" cy="64352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D09A41F-BABF-07A5-DAA1-FEB22F2C7B9F}"/>
                </a:ext>
              </a:extLst>
            </p:cNvPr>
            <p:cNvGrpSpPr/>
            <p:nvPr/>
          </p:nvGrpSpPr>
          <p:grpSpPr>
            <a:xfrm>
              <a:off x="10649140" y="4215041"/>
              <a:ext cx="692021" cy="430229"/>
              <a:chOff x="10861085" y="3544414"/>
              <a:chExt cx="692021" cy="43022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37BEBB0-CE40-5347-2A3F-92F41F5FA906}"/>
                  </a:ext>
                </a:extLst>
              </p:cNvPr>
              <p:cNvSpPr/>
              <p:nvPr/>
            </p:nvSpPr>
            <p:spPr bwMode="auto">
              <a:xfrm>
                <a:off x="10861085" y="3544414"/>
                <a:ext cx="692021" cy="4302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661E976-B854-11C4-FEB4-8463B4FCF25E}"/>
                  </a:ext>
                </a:extLst>
              </p:cNvPr>
              <p:cNvSpPr/>
              <p:nvPr/>
            </p:nvSpPr>
            <p:spPr bwMode="auto">
              <a:xfrm>
                <a:off x="10885010" y="3588103"/>
                <a:ext cx="149936" cy="4219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F1DCC3-9262-5FC4-3075-4C5F2E934F05}"/>
                  </a:ext>
                </a:extLst>
              </p:cNvPr>
              <p:cNvSpPr/>
              <p:nvPr/>
            </p:nvSpPr>
            <p:spPr bwMode="auto">
              <a:xfrm>
                <a:off x="10885010" y="3659123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CC0906-FF10-210A-8D06-92AAB8B5442A}"/>
                  </a:ext>
                </a:extLst>
              </p:cNvPr>
              <p:cNvSpPr/>
              <p:nvPr/>
            </p:nvSpPr>
            <p:spPr bwMode="auto">
              <a:xfrm>
                <a:off x="10885010" y="3722544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750856F-B4E7-F171-3B00-371B46431BED}"/>
                  </a:ext>
                </a:extLst>
              </p:cNvPr>
              <p:cNvSpPr/>
              <p:nvPr/>
            </p:nvSpPr>
            <p:spPr bwMode="auto">
              <a:xfrm>
                <a:off x="10885010" y="3785965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4CE5807-9ADB-E4BD-74CB-AED4DAEC3FC0}"/>
                  </a:ext>
                </a:extLst>
              </p:cNvPr>
              <p:cNvSpPr/>
              <p:nvPr/>
            </p:nvSpPr>
            <p:spPr bwMode="auto">
              <a:xfrm>
                <a:off x="10885010" y="384938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2C733FD-E47B-C82D-CDF8-FC8133CEC1D9}"/>
                  </a:ext>
                </a:extLst>
              </p:cNvPr>
              <p:cNvSpPr/>
              <p:nvPr/>
            </p:nvSpPr>
            <p:spPr bwMode="auto">
              <a:xfrm>
                <a:off x="10885010" y="391280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83A5B34-CD94-53C6-F344-B6E6BD08265E}"/>
                  </a:ext>
                </a:extLst>
              </p:cNvPr>
              <p:cNvSpPr/>
              <p:nvPr/>
            </p:nvSpPr>
            <p:spPr bwMode="auto">
              <a:xfrm>
                <a:off x="10892744" y="3668302"/>
                <a:ext cx="8891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A7AA3E-C896-508A-6856-AC22D8C515DC}"/>
                  </a:ext>
                </a:extLst>
              </p:cNvPr>
              <p:cNvSpPr/>
              <p:nvPr/>
            </p:nvSpPr>
            <p:spPr bwMode="auto">
              <a:xfrm>
                <a:off x="10892745" y="3731723"/>
                <a:ext cx="7602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3DD78B-8296-4362-FC56-CF2E676BAED5}"/>
                  </a:ext>
                </a:extLst>
              </p:cNvPr>
              <p:cNvSpPr/>
              <p:nvPr/>
            </p:nvSpPr>
            <p:spPr bwMode="auto">
              <a:xfrm>
                <a:off x="10892744" y="3795144"/>
                <a:ext cx="8891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9D2AE3-762F-4C6E-342F-AA562DC8A59E}"/>
                  </a:ext>
                </a:extLst>
              </p:cNvPr>
              <p:cNvSpPr/>
              <p:nvPr/>
            </p:nvSpPr>
            <p:spPr bwMode="auto">
              <a:xfrm>
                <a:off x="10892744" y="3859029"/>
                <a:ext cx="103123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C74FCC-05C1-9A93-8583-422BA450C2A9}"/>
                  </a:ext>
                </a:extLst>
              </p:cNvPr>
              <p:cNvSpPr/>
              <p:nvPr/>
            </p:nvSpPr>
            <p:spPr bwMode="auto">
              <a:xfrm>
                <a:off x="10892744" y="3922449"/>
                <a:ext cx="103123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0BA1859-4394-159A-86AD-CB8FDE481F81}"/>
                  </a:ext>
                </a:extLst>
              </p:cNvPr>
              <p:cNvSpPr/>
              <p:nvPr/>
            </p:nvSpPr>
            <p:spPr bwMode="auto">
              <a:xfrm>
                <a:off x="11047496" y="3588103"/>
                <a:ext cx="149936" cy="4219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2898B53-D7DF-D3ED-D2F4-4E2E1057907F}"/>
                  </a:ext>
                </a:extLst>
              </p:cNvPr>
              <p:cNvSpPr/>
              <p:nvPr/>
            </p:nvSpPr>
            <p:spPr bwMode="auto">
              <a:xfrm>
                <a:off x="11047496" y="3659123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0BB9F24-5107-6B24-C25C-C3098152D53F}"/>
                  </a:ext>
                </a:extLst>
              </p:cNvPr>
              <p:cNvSpPr/>
              <p:nvPr/>
            </p:nvSpPr>
            <p:spPr bwMode="auto">
              <a:xfrm>
                <a:off x="11047496" y="3722544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EFCBC5-CA27-D86A-5F5D-E5793D8E0EFD}"/>
                  </a:ext>
                </a:extLst>
              </p:cNvPr>
              <p:cNvSpPr/>
              <p:nvPr/>
            </p:nvSpPr>
            <p:spPr bwMode="auto">
              <a:xfrm>
                <a:off x="11047496" y="3785965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EBDC6F6-D485-B230-1362-183D7E164DEA}"/>
                  </a:ext>
                </a:extLst>
              </p:cNvPr>
              <p:cNvSpPr/>
              <p:nvPr/>
            </p:nvSpPr>
            <p:spPr bwMode="auto">
              <a:xfrm>
                <a:off x="11047496" y="384938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91505AC-56FF-6FA6-2D4E-CF4B3E1B6C1D}"/>
                  </a:ext>
                </a:extLst>
              </p:cNvPr>
              <p:cNvSpPr/>
              <p:nvPr/>
            </p:nvSpPr>
            <p:spPr bwMode="auto">
              <a:xfrm>
                <a:off x="11047496" y="391280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7D17A91-F8CE-CB3D-23D0-A8FC71DC693B}"/>
                  </a:ext>
                </a:extLst>
              </p:cNvPr>
              <p:cNvSpPr/>
              <p:nvPr/>
            </p:nvSpPr>
            <p:spPr bwMode="auto">
              <a:xfrm>
                <a:off x="11055231" y="3668302"/>
                <a:ext cx="8891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50DA9F3-0EBC-5EFD-CC41-8E12E2649C30}"/>
                  </a:ext>
                </a:extLst>
              </p:cNvPr>
              <p:cNvSpPr/>
              <p:nvPr/>
            </p:nvSpPr>
            <p:spPr bwMode="auto">
              <a:xfrm>
                <a:off x="11055231" y="3731723"/>
                <a:ext cx="7602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58F42E8-AB91-FF73-EE70-B21E9D58816A}"/>
                  </a:ext>
                </a:extLst>
              </p:cNvPr>
              <p:cNvSpPr/>
              <p:nvPr/>
            </p:nvSpPr>
            <p:spPr bwMode="auto">
              <a:xfrm>
                <a:off x="11055231" y="3795144"/>
                <a:ext cx="108063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BF03589-C4A0-7DD0-6E00-1881273DD0D2}"/>
                  </a:ext>
                </a:extLst>
              </p:cNvPr>
              <p:cNvSpPr/>
              <p:nvPr/>
            </p:nvSpPr>
            <p:spPr bwMode="auto">
              <a:xfrm>
                <a:off x="11055231" y="3859029"/>
                <a:ext cx="7602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4C92A30-B11E-0D39-9817-9215FB36186A}"/>
                  </a:ext>
                </a:extLst>
              </p:cNvPr>
              <p:cNvSpPr/>
              <p:nvPr/>
            </p:nvSpPr>
            <p:spPr bwMode="auto">
              <a:xfrm>
                <a:off x="11055231" y="3922449"/>
                <a:ext cx="103123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957EDB-9014-B240-4A6A-3CC869F36CA6}"/>
                  </a:ext>
                </a:extLst>
              </p:cNvPr>
              <p:cNvSpPr/>
              <p:nvPr/>
            </p:nvSpPr>
            <p:spPr bwMode="auto">
              <a:xfrm>
                <a:off x="11209983" y="3588103"/>
                <a:ext cx="149936" cy="4219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4C4DA93-3F4C-5B2F-6903-226DCDAA1C7E}"/>
                  </a:ext>
                </a:extLst>
              </p:cNvPr>
              <p:cNvSpPr/>
              <p:nvPr/>
            </p:nvSpPr>
            <p:spPr bwMode="auto">
              <a:xfrm>
                <a:off x="11209983" y="3659123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322E7AD-31F9-7A7B-87BD-C1BB5D9B6AA5}"/>
                  </a:ext>
                </a:extLst>
              </p:cNvPr>
              <p:cNvSpPr/>
              <p:nvPr/>
            </p:nvSpPr>
            <p:spPr bwMode="auto">
              <a:xfrm>
                <a:off x="11209983" y="3722544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2DA317C-9AB0-10C8-EC6A-036B9FA7035A}"/>
                  </a:ext>
                </a:extLst>
              </p:cNvPr>
              <p:cNvSpPr/>
              <p:nvPr/>
            </p:nvSpPr>
            <p:spPr bwMode="auto">
              <a:xfrm>
                <a:off x="11209983" y="3785965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4019A70-55A7-4E21-A07E-F2EC88752824}"/>
                  </a:ext>
                </a:extLst>
              </p:cNvPr>
              <p:cNvSpPr/>
              <p:nvPr/>
            </p:nvSpPr>
            <p:spPr bwMode="auto">
              <a:xfrm>
                <a:off x="11209983" y="384938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6524D31-64E7-872C-DEFB-B34FCA9C01A1}"/>
                  </a:ext>
                </a:extLst>
              </p:cNvPr>
              <p:cNvSpPr/>
              <p:nvPr/>
            </p:nvSpPr>
            <p:spPr bwMode="auto">
              <a:xfrm>
                <a:off x="11209983" y="391280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B3CA55-205B-3B3B-2D1B-765531740EDE}"/>
                  </a:ext>
                </a:extLst>
              </p:cNvPr>
              <p:cNvSpPr/>
              <p:nvPr/>
            </p:nvSpPr>
            <p:spPr bwMode="auto">
              <a:xfrm>
                <a:off x="11217717" y="3668302"/>
                <a:ext cx="112794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AC3FA98-6177-238C-DF57-1234350D9291}"/>
                  </a:ext>
                </a:extLst>
              </p:cNvPr>
              <p:cNvSpPr/>
              <p:nvPr/>
            </p:nvSpPr>
            <p:spPr bwMode="auto">
              <a:xfrm>
                <a:off x="11217717" y="3731723"/>
                <a:ext cx="112794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955AB17-C493-028E-7027-F4889E5AD97F}"/>
                  </a:ext>
                </a:extLst>
              </p:cNvPr>
              <p:cNvSpPr/>
              <p:nvPr/>
            </p:nvSpPr>
            <p:spPr bwMode="auto">
              <a:xfrm>
                <a:off x="11217717" y="3795144"/>
                <a:ext cx="99441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D862EF9-EACB-06EA-B88F-19E9EB711064}"/>
                  </a:ext>
                </a:extLst>
              </p:cNvPr>
              <p:cNvSpPr/>
              <p:nvPr/>
            </p:nvSpPr>
            <p:spPr bwMode="auto">
              <a:xfrm>
                <a:off x="11217717" y="3859029"/>
                <a:ext cx="112794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51E5D70-1828-1F24-ED3C-E3681490176A}"/>
                  </a:ext>
                </a:extLst>
              </p:cNvPr>
              <p:cNvSpPr/>
              <p:nvPr/>
            </p:nvSpPr>
            <p:spPr bwMode="auto">
              <a:xfrm>
                <a:off x="11217717" y="3922449"/>
                <a:ext cx="112794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994B2A2-28B8-853B-F807-7BC81A12D518}"/>
                  </a:ext>
                </a:extLst>
              </p:cNvPr>
              <p:cNvSpPr/>
              <p:nvPr/>
            </p:nvSpPr>
            <p:spPr bwMode="auto">
              <a:xfrm>
                <a:off x="11372470" y="3588103"/>
                <a:ext cx="149936" cy="4219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0600ED8-8798-5D85-4D21-EDA82765AD07}"/>
                  </a:ext>
                </a:extLst>
              </p:cNvPr>
              <p:cNvSpPr/>
              <p:nvPr/>
            </p:nvSpPr>
            <p:spPr bwMode="auto">
              <a:xfrm>
                <a:off x="11372470" y="3659123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E79CF0E-1852-D726-785C-ED644D2766D9}"/>
                  </a:ext>
                </a:extLst>
              </p:cNvPr>
              <p:cNvSpPr/>
              <p:nvPr/>
            </p:nvSpPr>
            <p:spPr bwMode="auto">
              <a:xfrm>
                <a:off x="11372470" y="3722544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8DE5EA3-3A87-7729-1E58-D2AB9899676F}"/>
                  </a:ext>
                </a:extLst>
              </p:cNvPr>
              <p:cNvSpPr/>
              <p:nvPr/>
            </p:nvSpPr>
            <p:spPr bwMode="auto">
              <a:xfrm>
                <a:off x="11372470" y="3785965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E0EDB66-C1E8-FFD6-4F38-D8121151C702}"/>
                  </a:ext>
                </a:extLst>
              </p:cNvPr>
              <p:cNvSpPr/>
              <p:nvPr/>
            </p:nvSpPr>
            <p:spPr bwMode="auto">
              <a:xfrm>
                <a:off x="11372470" y="384938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79B8592-29E8-4CE9-69DB-DCBE12C1EF12}"/>
                  </a:ext>
                </a:extLst>
              </p:cNvPr>
              <p:cNvSpPr/>
              <p:nvPr/>
            </p:nvSpPr>
            <p:spPr bwMode="auto">
              <a:xfrm>
                <a:off x="11372470" y="391280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D56C952-49C4-03D3-4535-B1B70DCA200B}"/>
                  </a:ext>
                </a:extLst>
              </p:cNvPr>
              <p:cNvSpPr/>
              <p:nvPr/>
            </p:nvSpPr>
            <p:spPr bwMode="auto">
              <a:xfrm>
                <a:off x="11437386" y="3668302"/>
                <a:ext cx="76258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7692184-9801-5B33-D74C-2DC3D46465D3}"/>
                  </a:ext>
                </a:extLst>
              </p:cNvPr>
              <p:cNvSpPr/>
              <p:nvPr/>
            </p:nvSpPr>
            <p:spPr bwMode="auto">
              <a:xfrm>
                <a:off x="11437617" y="3731723"/>
                <a:ext cx="76027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460C183-79EC-5051-4639-3A724F724FF4}"/>
                  </a:ext>
                </a:extLst>
              </p:cNvPr>
              <p:cNvSpPr/>
              <p:nvPr/>
            </p:nvSpPr>
            <p:spPr bwMode="auto">
              <a:xfrm>
                <a:off x="11466608" y="3795144"/>
                <a:ext cx="47035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487836F-A7FE-EB71-70A8-7357C05DACE4}"/>
                  </a:ext>
                </a:extLst>
              </p:cNvPr>
              <p:cNvSpPr/>
              <p:nvPr/>
            </p:nvSpPr>
            <p:spPr bwMode="auto">
              <a:xfrm>
                <a:off x="11437386" y="3859029"/>
                <a:ext cx="76258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911F7E7-8C3F-B626-E432-5ED38626B32F}"/>
                  </a:ext>
                </a:extLst>
              </p:cNvPr>
              <p:cNvSpPr/>
              <p:nvPr/>
            </p:nvSpPr>
            <p:spPr bwMode="auto">
              <a:xfrm>
                <a:off x="11410521" y="3922449"/>
                <a:ext cx="103123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858E943-2D6B-FE0C-60FE-8E6A2E463712}"/>
                </a:ext>
              </a:extLst>
            </p:cNvPr>
            <p:cNvSpPr/>
            <p:nvPr/>
          </p:nvSpPr>
          <p:spPr>
            <a:xfrm>
              <a:off x="10574065" y="4655432"/>
              <a:ext cx="853427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History Table</a:t>
              </a: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7AB590E-AE27-F188-E919-16640784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078464" y="4452369"/>
            <a:ext cx="547932" cy="3112"/>
          </a:xfrm>
          <a:prstGeom prst="straightConnector1">
            <a:avLst/>
          </a:prstGeom>
          <a:ln w="22225">
            <a:solidFill>
              <a:schemeClr val="accent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B7CB7336-EA21-646A-EB1F-F32499185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V="1">
            <a:off x="8984972" y="4737770"/>
            <a:ext cx="941168" cy="165856"/>
          </a:xfrm>
          <a:prstGeom prst="bentConnector4">
            <a:avLst>
              <a:gd name="adj1" fmla="val 35830"/>
              <a:gd name="adj2" fmla="val 237830"/>
            </a:avLst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F12ED17F-47D6-378A-FC9D-32705901E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200583" y="4177598"/>
            <a:ext cx="699762" cy="1533054"/>
          </a:xfrm>
          <a:prstGeom prst="bentConnector4">
            <a:avLst>
              <a:gd name="adj1" fmla="val 49181"/>
              <a:gd name="adj2" fmla="val 114911"/>
            </a:avLst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5B6E1F1-A5B2-2C71-731F-C2ED10E39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685726" y="3796403"/>
            <a:ext cx="461972" cy="373106"/>
          </a:xfrm>
          <a:prstGeom prst="straightConnector1">
            <a:avLst/>
          </a:prstGeom>
          <a:ln w="2222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35399AD-4FFB-C09C-22A3-509908BD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10485222" y="3797289"/>
            <a:ext cx="464544" cy="369384"/>
          </a:xfrm>
          <a:prstGeom prst="straightConnector1">
            <a:avLst/>
          </a:prstGeom>
          <a:ln w="2222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4F58B86-8B22-7614-6CE0-29989B386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68952" y="5481815"/>
            <a:ext cx="228091" cy="157862"/>
            <a:chOff x="10970984" y="5483094"/>
            <a:chExt cx="228091" cy="15786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C1F70B2-098E-075F-E085-1D18DA038DB7}"/>
                </a:ext>
              </a:extLst>
            </p:cNvPr>
            <p:cNvSpPr/>
            <p:nvPr/>
          </p:nvSpPr>
          <p:spPr bwMode="auto">
            <a:xfrm>
              <a:off x="10970984" y="5486816"/>
              <a:ext cx="227632" cy="154140"/>
            </a:xfrm>
            <a:prstGeom prst="rect">
              <a:avLst/>
            </a:prstGeom>
            <a:solidFill>
              <a:srgbClr val="353535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15F33D9-91F8-3474-2BB8-E1A1AEE2C15F}"/>
                </a:ext>
              </a:extLst>
            </p:cNvPr>
            <p:cNvGrpSpPr/>
            <p:nvPr/>
          </p:nvGrpSpPr>
          <p:grpSpPr>
            <a:xfrm>
              <a:off x="10970984" y="5483094"/>
              <a:ext cx="228091" cy="157862"/>
              <a:chOff x="5315459" y="3004617"/>
              <a:chExt cx="742950" cy="51435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9AAD689-DF48-A272-651B-B5FA6E037C5E}"/>
                  </a:ext>
                </a:extLst>
              </p:cNvPr>
              <p:cNvSpPr/>
              <p:nvPr/>
            </p:nvSpPr>
            <p:spPr bwMode="auto">
              <a:xfrm>
                <a:off x="5334780" y="3216215"/>
                <a:ext cx="56230" cy="71505"/>
              </a:xfrm>
              <a:prstGeom prst="rect">
                <a:avLst/>
              </a:prstGeom>
              <a:solidFill>
                <a:srgbClr val="353535"/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2" name="Graphic 50" descr="Diploma">
                <a:extLst>
                  <a:ext uri="{FF2B5EF4-FFF2-40B4-BE49-F238E27FC236}">
                    <a16:creationId xmlns:a16="http://schemas.microsoft.com/office/drawing/2014/main" id="{44AE2434-AF73-C3F1-0386-2575F0E942B4}"/>
                  </a:ext>
                </a:extLst>
              </p:cNvPr>
              <p:cNvGrpSpPr/>
              <p:nvPr/>
            </p:nvGrpSpPr>
            <p:grpSpPr>
              <a:xfrm>
                <a:off x="5315459" y="3004617"/>
                <a:ext cx="742950" cy="514350"/>
                <a:chOff x="5315459" y="3004617"/>
                <a:chExt cx="742950" cy="514350"/>
              </a:xfrm>
              <a:solidFill>
                <a:schemeClr val="bg2"/>
              </a:solidFill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8DE36AE-9DFE-05E4-3278-610DDFCA1D3F}"/>
                    </a:ext>
                  </a:extLst>
                </p:cNvPr>
                <p:cNvSpPr/>
                <p:nvPr/>
              </p:nvSpPr>
              <p:spPr>
                <a:xfrm>
                  <a:off x="5410702" y="3127594"/>
                  <a:ext cx="552488" cy="66503"/>
                </a:xfrm>
                <a:custGeom>
                  <a:avLst/>
                  <a:gdLst>
                    <a:gd name="connsiteX0" fmla="*/ 13342 w 552488"/>
                    <a:gd name="connsiteY0" fmla="*/ 65703 h 66503"/>
                    <a:gd name="connsiteX1" fmla="*/ 276232 w 552488"/>
                    <a:gd name="connsiteY1" fmla="*/ 19031 h 66503"/>
                    <a:gd name="connsiteX2" fmla="*/ 539122 w 552488"/>
                    <a:gd name="connsiteY2" fmla="*/ 65703 h 66503"/>
                    <a:gd name="connsiteX3" fmla="*/ 542932 w 552488"/>
                    <a:gd name="connsiteY3" fmla="*/ 66504 h 66503"/>
                    <a:gd name="connsiteX4" fmla="*/ 552489 w 552488"/>
                    <a:gd name="connsiteY4" fmla="*/ 57011 h 66503"/>
                    <a:gd name="connsiteX5" fmla="*/ 546742 w 552488"/>
                    <a:gd name="connsiteY5" fmla="*/ 48235 h 66503"/>
                    <a:gd name="connsiteX6" fmla="*/ 276232 w 552488"/>
                    <a:gd name="connsiteY6" fmla="*/ 0 h 66503"/>
                    <a:gd name="connsiteX7" fmla="*/ 5722 w 552488"/>
                    <a:gd name="connsiteY7" fmla="*/ 48235 h 66503"/>
                    <a:gd name="connsiteX8" fmla="*/ 797 w 552488"/>
                    <a:gd name="connsiteY8" fmla="*/ 60779 h 66503"/>
                    <a:gd name="connsiteX9" fmla="*/ 13342 w 552488"/>
                    <a:gd name="connsiteY9" fmla="*/ 65703 h 6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52488" h="66503">
                      <a:moveTo>
                        <a:pt x="13342" y="65703"/>
                      </a:moveTo>
                      <a:cubicBezTo>
                        <a:pt x="82503" y="35614"/>
                        <a:pt x="175876" y="19031"/>
                        <a:pt x="276232" y="19031"/>
                      </a:cubicBezTo>
                      <a:cubicBezTo>
                        <a:pt x="376587" y="19031"/>
                        <a:pt x="469980" y="35595"/>
                        <a:pt x="539122" y="65703"/>
                      </a:cubicBezTo>
                      <a:cubicBezTo>
                        <a:pt x="540321" y="66235"/>
                        <a:pt x="541619" y="66507"/>
                        <a:pt x="542932" y="66504"/>
                      </a:cubicBezTo>
                      <a:cubicBezTo>
                        <a:pt x="548192" y="66522"/>
                        <a:pt x="552471" y="62272"/>
                        <a:pt x="552489" y="57011"/>
                      </a:cubicBezTo>
                      <a:cubicBezTo>
                        <a:pt x="552502" y="53199"/>
                        <a:pt x="550241" y="49746"/>
                        <a:pt x="546742" y="48235"/>
                      </a:cubicBezTo>
                      <a:cubicBezTo>
                        <a:pt x="475304" y="17126"/>
                        <a:pt x="379187" y="0"/>
                        <a:pt x="276232" y="0"/>
                      </a:cubicBezTo>
                      <a:cubicBezTo>
                        <a:pt x="173276" y="0"/>
                        <a:pt x="77226" y="17145"/>
                        <a:pt x="5722" y="48235"/>
                      </a:cubicBezTo>
                      <a:cubicBezTo>
                        <a:pt x="898" y="50339"/>
                        <a:pt x="-1307" y="55956"/>
                        <a:pt x="797" y="60779"/>
                      </a:cubicBezTo>
                      <a:cubicBezTo>
                        <a:pt x="2901" y="65603"/>
                        <a:pt x="8518" y="67808"/>
                        <a:pt x="13342" y="65703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75554B1-CB89-9B2F-EAA3-BB1C4994E262}"/>
                    </a:ext>
                  </a:extLst>
                </p:cNvPr>
                <p:cNvSpPr/>
                <p:nvPr/>
              </p:nvSpPr>
              <p:spPr>
                <a:xfrm>
                  <a:off x="5315459" y="3004617"/>
                  <a:ext cx="742950" cy="514350"/>
                </a:xfrm>
                <a:custGeom>
                  <a:avLst/>
                  <a:gdLst>
                    <a:gd name="connsiteX0" fmla="*/ 0 w 742950"/>
                    <a:gd name="connsiteY0" fmla="*/ 0 h 514350"/>
                    <a:gd name="connsiteX1" fmla="*/ 0 w 742950"/>
                    <a:gd name="connsiteY1" fmla="*/ 514350 h 514350"/>
                    <a:gd name="connsiteX2" fmla="*/ 742950 w 742950"/>
                    <a:gd name="connsiteY2" fmla="*/ 514350 h 514350"/>
                    <a:gd name="connsiteX3" fmla="*/ 742950 w 742950"/>
                    <a:gd name="connsiteY3" fmla="*/ 0 h 514350"/>
                    <a:gd name="connsiteX4" fmla="*/ 723900 w 742950"/>
                    <a:gd name="connsiteY4" fmla="*/ 495300 h 514350"/>
                    <a:gd name="connsiteX5" fmla="*/ 19050 w 742950"/>
                    <a:gd name="connsiteY5" fmla="*/ 495300 h 514350"/>
                    <a:gd name="connsiteX6" fmla="*/ 19050 w 742950"/>
                    <a:gd name="connsiteY6" fmla="*/ 19050 h 514350"/>
                    <a:gd name="connsiteX7" fmla="*/ 723900 w 742950"/>
                    <a:gd name="connsiteY7" fmla="*/ 190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29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742950" y="514350"/>
                      </a:lnTo>
                      <a:lnTo>
                        <a:pt x="742950" y="0"/>
                      </a:lnTo>
                      <a:close/>
                      <a:moveTo>
                        <a:pt x="723900" y="495300"/>
                      </a:moveTo>
                      <a:lnTo>
                        <a:pt x="19050" y="495300"/>
                      </a:lnTo>
                      <a:lnTo>
                        <a:pt x="19050" y="19050"/>
                      </a:lnTo>
                      <a:lnTo>
                        <a:pt x="72390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983CF61-0895-D815-0E2C-0664478F5F27}"/>
                    </a:ext>
                  </a:extLst>
                </p:cNvPr>
                <p:cNvSpPr/>
                <p:nvPr/>
              </p:nvSpPr>
              <p:spPr>
                <a:xfrm>
                  <a:off x="5410709" y="3309417"/>
                  <a:ext cx="285750" cy="19050"/>
                </a:xfrm>
                <a:custGeom>
                  <a:avLst/>
                  <a:gdLst>
                    <a:gd name="connsiteX0" fmla="*/ 0 w 285750"/>
                    <a:gd name="connsiteY0" fmla="*/ 0 h 19050"/>
                    <a:gd name="connsiteX1" fmla="*/ 285750 w 285750"/>
                    <a:gd name="connsiteY1" fmla="*/ 0 h 19050"/>
                    <a:gd name="connsiteX2" fmla="*/ 285750 w 285750"/>
                    <a:gd name="connsiteY2" fmla="*/ 19050 h 19050"/>
                    <a:gd name="connsiteX3" fmla="*/ 0 w 2857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0" h="1905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4BA4F132-6357-72A2-5A6D-69E6ECB70BA1}"/>
                    </a:ext>
                  </a:extLst>
                </p:cNvPr>
                <p:cNvSpPr/>
                <p:nvPr/>
              </p:nvSpPr>
              <p:spPr>
                <a:xfrm>
                  <a:off x="5410709" y="3385617"/>
                  <a:ext cx="285750" cy="19050"/>
                </a:xfrm>
                <a:custGeom>
                  <a:avLst/>
                  <a:gdLst>
                    <a:gd name="connsiteX0" fmla="*/ 0 w 285750"/>
                    <a:gd name="connsiteY0" fmla="*/ 0 h 19050"/>
                    <a:gd name="connsiteX1" fmla="*/ 285750 w 285750"/>
                    <a:gd name="connsiteY1" fmla="*/ 0 h 19050"/>
                    <a:gd name="connsiteX2" fmla="*/ 285750 w 285750"/>
                    <a:gd name="connsiteY2" fmla="*/ 19050 h 19050"/>
                    <a:gd name="connsiteX3" fmla="*/ 0 w 2857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0" h="1905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359D9F3-E1BF-1E00-9645-63F03A48E821}"/>
                    </a:ext>
                  </a:extLst>
                </p:cNvPr>
                <p:cNvSpPr/>
                <p:nvPr/>
              </p:nvSpPr>
              <p:spPr>
                <a:xfrm>
                  <a:off x="5820284" y="3285747"/>
                  <a:ext cx="147637" cy="147637"/>
                </a:xfrm>
                <a:custGeom>
                  <a:avLst/>
                  <a:gdLst>
                    <a:gd name="connsiteX0" fmla="*/ 123825 w 147637"/>
                    <a:gd name="connsiteY0" fmla="*/ 45720 h 147637"/>
                    <a:gd name="connsiteX1" fmla="*/ 127635 w 147637"/>
                    <a:gd name="connsiteY1" fmla="*/ 20003 h 147637"/>
                    <a:gd name="connsiteX2" fmla="*/ 102870 w 147637"/>
                    <a:gd name="connsiteY2" fmla="*/ 24765 h 147637"/>
                    <a:gd name="connsiteX3" fmla="*/ 93345 w 147637"/>
                    <a:gd name="connsiteY3" fmla="*/ 0 h 147637"/>
                    <a:gd name="connsiteX4" fmla="*/ 74295 w 147637"/>
                    <a:gd name="connsiteY4" fmla="*/ 17145 h 147637"/>
                    <a:gd name="connsiteX5" fmla="*/ 54292 w 147637"/>
                    <a:gd name="connsiteY5" fmla="*/ 0 h 147637"/>
                    <a:gd name="connsiteX6" fmla="*/ 45720 w 147637"/>
                    <a:gd name="connsiteY6" fmla="*/ 24765 h 147637"/>
                    <a:gd name="connsiteX7" fmla="*/ 20002 w 147637"/>
                    <a:gd name="connsiteY7" fmla="*/ 20003 h 147637"/>
                    <a:gd name="connsiteX8" fmla="*/ 24765 w 147637"/>
                    <a:gd name="connsiteY8" fmla="*/ 45720 h 147637"/>
                    <a:gd name="connsiteX9" fmla="*/ 0 w 147637"/>
                    <a:gd name="connsiteY9" fmla="*/ 54293 h 147637"/>
                    <a:gd name="connsiteX10" fmla="*/ 17145 w 147637"/>
                    <a:gd name="connsiteY10" fmla="*/ 74295 h 147637"/>
                    <a:gd name="connsiteX11" fmla="*/ 0 w 147637"/>
                    <a:gd name="connsiteY11" fmla="*/ 93345 h 147637"/>
                    <a:gd name="connsiteX12" fmla="*/ 24765 w 147637"/>
                    <a:gd name="connsiteY12" fmla="*/ 102870 h 147637"/>
                    <a:gd name="connsiteX13" fmla="*/ 20002 w 147637"/>
                    <a:gd name="connsiteY13" fmla="*/ 127635 h 147637"/>
                    <a:gd name="connsiteX14" fmla="*/ 45720 w 147637"/>
                    <a:gd name="connsiteY14" fmla="*/ 123825 h 147637"/>
                    <a:gd name="connsiteX15" fmla="*/ 54292 w 147637"/>
                    <a:gd name="connsiteY15" fmla="*/ 147638 h 147637"/>
                    <a:gd name="connsiteX16" fmla="*/ 74295 w 147637"/>
                    <a:gd name="connsiteY16" fmla="*/ 131445 h 147637"/>
                    <a:gd name="connsiteX17" fmla="*/ 93345 w 147637"/>
                    <a:gd name="connsiteY17" fmla="*/ 147638 h 147637"/>
                    <a:gd name="connsiteX18" fmla="*/ 102870 w 147637"/>
                    <a:gd name="connsiteY18" fmla="*/ 123825 h 147637"/>
                    <a:gd name="connsiteX19" fmla="*/ 127635 w 147637"/>
                    <a:gd name="connsiteY19" fmla="*/ 127635 h 147637"/>
                    <a:gd name="connsiteX20" fmla="*/ 123825 w 147637"/>
                    <a:gd name="connsiteY20" fmla="*/ 102870 h 147637"/>
                    <a:gd name="connsiteX21" fmla="*/ 147638 w 147637"/>
                    <a:gd name="connsiteY21" fmla="*/ 93345 h 147637"/>
                    <a:gd name="connsiteX22" fmla="*/ 131445 w 147637"/>
                    <a:gd name="connsiteY22" fmla="*/ 74295 h 147637"/>
                    <a:gd name="connsiteX23" fmla="*/ 147638 w 147637"/>
                    <a:gd name="connsiteY23" fmla="*/ 54293 h 147637"/>
                    <a:gd name="connsiteX24" fmla="*/ 115967 w 147637"/>
                    <a:gd name="connsiteY24" fmla="*/ 85515 h 147637"/>
                    <a:gd name="connsiteX25" fmla="*/ 102689 w 147637"/>
                    <a:gd name="connsiteY25" fmla="*/ 90830 h 147637"/>
                    <a:gd name="connsiteX26" fmla="*/ 104851 w 147637"/>
                    <a:gd name="connsiteY26" fmla="*/ 104880 h 147637"/>
                    <a:gd name="connsiteX27" fmla="*/ 90811 w 147637"/>
                    <a:gd name="connsiteY27" fmla="*/ 102727 h 147637"/>
                    <a:gd name="connsiteX28" fmla="*/ 85506 w 147637"/>
                    <a:gd name="connsiteY28" fmla="*/ 116005 h 147637"/>
                    <a:gd name="connsiteX29" fmla="*/ 74600 w 147637"/>
                    <a:gd name="connsiteY29" fmla="*/ 106728 h 147637"/>
                    <a:gd name="connsiteX30" fmla="*/ 63170 w 147637"/>
                    <a:gd name="connsiteY30" fmla="*/ 116005 h 147637"/>
                    <a:gd name="connsiteX31" fmla="*/ 58407 w 147637"/>
                    <a:gd name="connsiteY31" fmla="*/ 102727 h 147637"/>
                    <a:gd name="connsiteX32" fmla="*/ 43834 w 147637"/>
                    <a:gd name="connsiteY32" fmla="*/ 104889 h 147637"/>
                    <a:gd name="connsiteX33" fmla="*/ 46530 w 147637"/>
                    <a:gd name="connsiteY33" fmla="*/ 90840 h 147637"/>
                    <a:gd name="connsiteX34" fmla="*/ 32728 w 147637"/>
                    <a:gd name="connsiteY34" fmla="*/ 85534 h 147637"/>
                    <a:gd name="connsiteX35" fmla="*/ 42548 w 147637"/>
                    <a:gd name="connsiteY35" fmla="*/ 74628 h 147637"/>
                    <a:gd name="connsiteX36" fmla="*/ 32718 w 147637"/>
                    <a:gd name="connsiteY36" fmla="*/ 63198 h 147637"/>
                    <a:gd name="connsiteX37" fmla="*/ 46530 w 147637"/>
                    <a:gd name="connsiteY37" fmla="*/ 58436 h 147637"/>
                    <a:gd name="connsiteX38" fmla="*/ 43815 w 147637"/>
                    <a:gd name="connsiteY38" fmla="*/ 43777 h 147637"/>
                    <a:gd name="connsiteX39" fmla="*/ 58407 w 147637"/>
                    <a:gd name="connsiteY39" fmla="*/ 46482 h 147637"/>
                    <a:gd name="connsiteX40" fmla="*/ 63170 w 147637"/>
                    <a:gd name="connsiteY40" fmla="*/ 32671 h 147637"/>
                    <a:gd name="connsiteX41" fmla="*/ 74600 w 147637"/>
                    <a:gd name="connsiteY41" fmla="*/ 42501 h 147637"/>
                    <a:gd name="connsiteX42" fmla="*/ 85496 w 147637"/>
                    <a:gd name="connsiteY42" fmla="*/ 32680 h 147637"/>
                    <a:gd name="connsiteX43" fmla="*/ 90811 w 147637"/>
                    <a:gd name="connsiteY43" fmla="*/ 46482 h 147637"/>
                    <a:gd name="connsiteX44" fmla="*/ 104851 w 147637"/>
                    <a:gd name="connsiteY44" fmla="*/ 43777 h 147637"/>
                    <a:gd name="connsiteX45" fmla="*/ 102689 w 147637"/>
                    <a:gd name="connsiteY45" fmla="*/ 58360 h 147637"/>
                    <a:gd name="connsiteX46" fmla="*/ 115967 w 147637"/>
                    <a:gd name="connsiteY46" fmla="*/ 63122 h 147637"/>
                    <a:gd name="connsiteX47" fmla="*/ 106699 w 147637"/>
                    <a:gd name="connsiteY47" fmla="*/ 74552 h 14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47637" h="147637">
                      <a:moveTo>
                        <a:pt x="123825" y="45720"/>
                      </a:moveTo>
                      <a:lnTo>
                        <a:pt x="127635" y="20003"/>
                      </a:lnTo>
                      <a:lnTo>
                        <a:pt x="102870" y="24765"/>
                      </a:lnTo>
                      <a:lnTo>
                        <a:pt x="93345" y="0"/>
                      </a:lnTo>
                      <a:lnTo>
                        <a:pt x="74295" y="17145"/>
                      </a:lnTo>
                      <a:lnTo>
                        <a:pt x="54292" y="0"/>
                      </a:lnTo>
                      <a:lnTo>
                        <a:pt x="45720" y="24765"/>
                      </a:lnTo>
                      <a:lnTo>
                        <a:pt x="20002" y="20003"/>
                      </a:lnTo>
                      <a:lnTo>
                        <a:pt x="24765" y="45720"/>
                      </a:lnTo>
                      <a:lnTo>
                        <a:pt x="0" y="54293"/>
                      </a:lnTo>
                      <a:lnTo>
                        <a:pt x="17145" y="74295"/>
                      </a:lnTo>
                      <a:lnTo>
                        <a:pt x="0" y="93345"/>
                      </a:lnTo>
                      <a:lnTo>
                        <a:pt x="24765" y="102870"/>
                      </a:lnTo>
                      <a:lnTo>
                        <a:pt x="20002" y="127635"/>
                      </a:lnTo>
                      <a:lnTo>
                        <a:pt x="45720" y="123825"/>
                      </a:lnTo>
                      <a:lnTo>
                        <a:pt x="54292" y="147638"/>
                      </a:lnTo>
                      <a:lnTo>
                        <a:pt x="74295" y="131445"/>
                      </a:lnTo>
                      <a:lnTo>
                        <a:pt x="93345" y="147638"/>
                      </a:lnTo>
                      <a:lnTo>
                        <a:pt x="102870" y="123825"/>
                      </a:lnTo>
                      <a:lnTo>
                        <a:pt x="127635" y="127635"/>
                      </a:lnTo>
                      <a:lnTo>
                        <a:pt x="123825" y="102870"/>
                      </a:lnTo>
                      <a:lnTo>
                        <a:pt x="147638" y="93345"/>
                      </a:lnTo>
                      <a:lnTo>
                        <a:pt x="131445" y="74295"/>
                      </a:lnTo>
                      <a:lnTo>
                        <a:pt x="147638" y="54293"/>
                      </a:lnTo>
                      <a:close/>
                      <a:moveTo>
                        <a:pt x="115967" y="85515"/>
                      </a:moveTo>
                      <a:lnTo>
                        <a:pt x="102689" y="90830"/>
                      </a:lnTo>
                      <a:lnTo>
                        <a:pt x="104851" y="104880"/>
                      </a:lnTo>
                      <a:lnTo>
                        <a:pt x="90811" y="102727"/>
                      </a:lnTo>
                      <a:lnTo>
                        <a:pt x="85506" y="116005"/>
                      </a:lnTo>
                      <a:lnTo>
                        <a:pt x="74600" y="106728"/>
                      </a:lnTo>
                      <a:lnTo>
                        <a:pt x="63170" y="116005"/>
                      </a:lnTo>
                      <a:lnTo>
                        <a:pt x="58407" y="102727"/>
                      </a:lnTo>
                      <a:lnTo>
                        <a:pt x="43834" y="104889"/>
                      </a:lnTo>
                      <a:lnTo>
                        <a:pt x="46530" y="90840"/>
                      </a:lnTo>
                      <a:lnTo>
                        <a:pt x="32728" y="85534"/>
                      </a:lnTo>
                      <a:lnTo>
                        <a:pt x="42548" y="74628"/>
                      </a:lnTo>
                      <a:lnTo>
                        <a:pt x="32718" y="63198"/>
                      </a:lnTo>
                      <a:lnTo>
                        <a:pt x="46530" y="58436"/>
                      </a:lnTo>
                      <a:lnTo>
                        <a:pt x="43815" y="43777"/>
                      </a:lnTo>
                      <a:lnTo>
                        <a:pt x="58407" y="46482"/>
                      </a:lnTo>
                      <a:lnTo>
                        <a:pt x="63170" y="32671"/>
                      </a:lnTo>
                      <a:lnTo>
                        <a:pt x="74600" y="42501"/>
                      </a:lnTo>
                      <a:lnTo>
                        <a:pt x="85496" y="32680"/>
                      </a:lnTo>
                      <a:lnTo>
                        <a:pt x="90811" y="46482"/>
                      </a:lnTo>
                      <a:lnTo>
                        <a:pt x="104851" y="43777"/>
                      </a:lnTo>
                      <a:lnTo>
                        <a:pt x="102689" y="58360"/>
                      </a:lnTo>
                      <a:lnTo>
                        <a:pt x="115967" y="63122"/>
                      </a:lnTo>
                      <a:lnTo>
                        <a:pt x="106699" y="7455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C0F8B20-3D69-4668-505E-F3C70B05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28593" y="5481815"/>
            <a:ext cx="228091" cy="157862"/>
            <a:chOff x="10970984" y="5483094"/>
            <a:chExt cx="228091" cy="15786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251B885-B421-2CCC-4F5F-D06F3D82BC40}"/>
                </a:ext>
              </a:extLst>
            </p:cNvPr>
            <p:cNvSpPr/>
            <p:nvPr/>
          </p:nvSpPr>
          <p:spPr bwMode="auto">
            <a:xfrm>
              <a:off x="10970984" y="5486816"/>
              <a:ext cx="227632" cy="154140"/>
            </a:xfrm>
            <a:prstGeom prst="rect">
              <a:avLst/>
            </a:prstGeom>
            <a:solidFill>
              <a:srgbClr val="353535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D6A7EC8-3A4C-305F-D9E6-6F321E79DAD3}"/>
                </a:ext>
              </a:extLst>
            </p:cNvPr>
            <p:cNvGrpSpPr/>
            <p:nvPr/>
          </p:nvGrpSpPr>
          <p:grpSpPr>
            <a:xfrm>
              <a:off x="10970984" y="5483094"/>
              <a:ext cx="228091" cy="157862"/>
              <a:chOff x="5315459" y="3004617"/>
              <a:chExt cx="742950" cy="51435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80408D2-ED2A-EED9-C495-F9376F343306}"/>
                  </a:ext>
                </a:extLst>
              </p:cNvPr>
              <p:cNvSpPr/>
              <p:nvPr/>
            </p:nvSpPr>
            <p:spPr bwMode="auto">
              <a:xfrm>
                <a:off x="5334780" y="3216215"/>
                <a:ext cx="56230" cy="71505"/>
              </a:xfrm>
              <a:prstGeom prst="rect">
                <a:avLst/>
              </a:prstGeom>
              <a:solidFill>
                <a:srgbClr val="353535"/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2" name="Graphic 50" descr="Diploma">
                <a:extLst>
                  <a:ext uri="{FF2B5EF4-FFF2-40B4-BE49-F238E27FC236}">
                    <a16:creationId xmlns:a16="http://schemas.microsoft.com/office/drawing/2014/main" id="{E7574FD6-8FDE-5020-4372-CB422D7AB83C}"/>
                  </a:ext>
                </a:extLst>
              </p:cNvPr>
              <p:cNvGrpSpPr/>
              <p:nvPr/>
            </p:nvGrpSpPr>
            <p:grpSpPr>
              <a:xfrm>
                <a:off x="5315459" y="3004617"/>
                <a:ext cx="742950" cy="514350"/>
                <a:chOff x="5315459" y="3004617"/>
                <a:chExt cx="742950" cy="514350"/>
              </a:xfrm>
              <a:solidFill>
                <a:schemeClr val="bg2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6D6F83F3-BF28-F9C3-F669-1E096090C4B6}"/>
                    </a:ext>
                  </a:extLst>
                </p:cNvPr>
                <p:cNvSpPr/>
                <p:nvPr/>
              </p:nvSpPr>
              <p:spPr>
                <a:xfrm>
                  <a:off x="5410702" y="3127594"/>
                  <a:ext cx="552488" cy="66503"/>
                </a:xfrm>
                <a:custGeom>
                  <a:avLst/>
                  <a:gdLst>
                    <a:gd name="connsiteX0" fmla="*/ 13342 w 552488"/>
                    <a:gd name="connsiteY0" fmla="*/ 65703 h 66503"/>
                    <a:gd name="connsiteX1" fmla="*/ 276232 w 552488"/>
                    <a:gd name="connsiteY1" fmla="*/ 19031 h 66503"/>
                    <a:gd name="connsiteX2" fmla="*/ 539122 w 552488"/>
                    <a:gd name="connsiteY2" fmla="*/ 65703 h 66503"/>
                    <a:gd name="connsiteX3" fmla="*/ 542932 w 552488"/>
                    <a:gd name="connsiteY3" fmla="*/ 66504 h 66503"/>
                    <a:gd name="connsiteX4" fmla="*/ 552489 w 552488"/>
                    <a:gd name="connsiteY4" fmla="*/ 57011 h 66503"/>
                    <a:gd name="connsiteX5" fmla="*/ 546742 w 552488"/>
                    <a:gd name="connsiteY5" fmla="*/ 48235 h 66503"/>
                    <a:gd name="connsiteX6" fmla="*/ 276232 w 552488"/>
                    <a:gd name="connsiteY6" fmla="*/ 0 h 66503"/>
                    <a:gd name="connsiteX7" fmla="*/ 5722 w 552488"/>
                    <a:gd name="connsiteY7" fmla="*/ 48235 h 66503"/>
                    <a:gd name="connsiteX8" fmla="*/ 797 w 552488"/>
                    <a:gd name="connsiteY8" fmla="*/ 60779 h 66503"/>
                    <a:gd name="connsiteX9" fmla="*/ 13342 w 552488"/>
                    <a:gd name="connsiteY9" fmla="*/ 65703 h 6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52488" h="66503">
                      <a:moveTo>
                        <a:pt x="13342" y="65703"/>
                      </a:moveTo>
                      <a:cubicBezTo>
                        <a:pt x="82503" y="35614"/>
                        <a:pt x="175876" y="19031"/>
                        <a:pt x="276232" y="19031"/>
                      </a:cubicBezTo>
                      <a:cubicBezTo>
                        <a:pt x="376587" y="19031"/>
                        <a:pt x="469980" y="35595"/>
                        <a:pt x="539122" y="65703"/>
                      </a:cubicBezTo>
                      <a:cubicBezTo>
                        <a:pt x="540321" y="66235"/>
                        <a:pt x="541619" y="66507"/>
                        <a:pt x="542932" y="66504"/>
                      </a:cubicBezTo>
                      <a:cubicBezTo>
                        <a:pt x="548192" y="66522"/>
                        <a:pt x="552471" y="62272"/>
                        <a:pt x="552489" y="57011"/>
                      </a:cubicBezTo>
                      <a:cubicBezTo>
                        <a:pt x="552502" y="53199"/>
                        <a:pt x="550241" y="49746"/>
                        <a:pt x="546742" y="48235"/>
                      </a:cubicBezTo>
                      <a:cubicBezTo>
                        <a:pt x="475304" y="17126"/>
                        <a:pt x="379187" y="0"/>
                        <a:pt x="276232" y="0"/>
                      </a:cubicBezTo>
                      <a:cubicBezTo>
                        <a:pt x="173276" y="0"/>
                        <a:pt x="77226" y="17145"/>
                        <a:pt x="5722" y="48235"/>
                      </a:cubicBezTo>
                      <a:cubicBezTo>
                        <a:pt x="898" y="50339"/>
                        <a:pt x="-1307" y="55956"/>
                        <a:pt x="797" y="60779"/>
                      </a:cubicBezTo>
                      <a:cubicBezTo>
                        <a:pt x="2901" y="65603"/>
                        <a:pt x="8518" y="67808"/>
                        <a:pt x="13342" y="65703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8F62021B-D1B0-0E26-2F17-31EA8E538582}"/>
                    </a:ext>
                  </a:extLst>
                </p:cNvPr>
                <p:cNvSpPr/>
                <p:nvPr/>
              </p:nvSpPr>
              <p:spPr>
                <a:xfrm>
                  <a:off x="5315459" y="3004617"/>
                  <a:ext cx="742950" cy="514350"/>
                </a:xfrm>
                <a:custGeom>
                  <a:avLst/>
                  <a:gdLst>
                    <a:gd name="connsiteX0" fmla="*/ 0 w 742950"/>
                    <a:gd name="connsiteY0" fmla="*/ 0 h 514350"/>
                    <a:gd name="connsiteX1" fmla="*/ 0 w 742950"/>
                    <a:gd name="connsiteY1" fmla="*/ 514350 h 514350"/>
                    <a:gd name="connsiteX2" fmla="*/ 742950 w 742950"/>
                    <a:gd name="connsiteY2" fmla="*/ 514350 h 514350"/>
                    <a:gd name="connsiteX3" fmla="*/ 742950 w 742950"/>
                    <a:gd name="connsiteY3" fmla="*/ 0 h 514350"/>
                    <a:gd name="connsiteX4" fmla="*/ 723900 w 742950"/>
                    <a:gd name="connsiteY4" fmla="*/ 495300 h 514350"/>
                    <a:gd name="connsiteX5" fmla="*/ 19050 w 742950"/>
                    <a:gd name="connsiteY5" fmla="*/ 495300 h 514350"/>
                    <a:gd name="connsiteX6" fmla="*/ 19050 w 742950"/>
                    <a:gd name="connsiteY6" fmla="*/ 19050 h 514350"/>
                    <a:gd name="connsiteX7" fmla="*/ 723900 w 742950"/>
                    <a:gd name="connsiteY7" fmla="*/ 190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29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742950" y="514350"/>
                      </a:lnTo>
                      <a:lnTo>
                        <a:pt x="742950" y="0"/>
                      </a:lnTo>
                      <a:close/>
                      <a:moveTo>
                        <a:pt x="723900" y="495300"/>
                      </a:moveTo>
                      <a:lnTo>
                        <a:pt x="19050" y="495300"/>
                      </a:lnTo>
                      <a:lnTo>
                        <a:pt x="19050" y="19050"/>
                      </a:lnTo>
                      <a:lnTo>
                        <a:pt x="72390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82EE42E-D3FA-661C-C399-A03C2F2A1687}"/>
                    </a:ext>
                  </a:extLst>
                </p:cNvPr>
                <p:cNvSpPr/>
                <p:nvPr/>
              </p:nvSpPr>
              <p:spPr>
                <a:xfrm>
                  <a:off x="5410709" y="3309417"/>
                  <a:ext cx="285750" cy="19050"/>
                </a:xfrm>
                <a:custGeom>
                  <a:avLst/>
                  <a:gdLst>
                    <a:gd name="connsiteX0" fmla="*/ 0 w 285750"/>
                    <a:gd name="connsiteY0" fmla="*/ 0 h 19050"/>
                    <a:gd name="connsiteX1" fmla="*/ 285750 w 285750"/>
                    <a:gd name="connsiteY1" fmla="*/ 0 h 19050"/>
                    <a:gd name="connsiteX2" fmla="*/ 285750 w 285750"/>
                    <a:gd name="connsiteY2" fmla="*/ 19050 h 19050"/>
                    <a:gd name="connsiteX3" fmla="*/ 0 w 2857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0" h="1905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AA2083FB-4CB0-15F1-DC13-64839C5A817D}"/>
                    </a:ext>
                  </a:extLst>
                </p:cNvPr>
                <p:cNvSpPr/>
                <p:nvPr/>
              </p:nvSpPr>
              <p:spPr>
                <a:xfrm>
                  <a:off x="5410709" y="3385617"/>
                  <a:ext cx="285750" cy="19050"/>
                </a:xfrm>
                <a:custGeom>
                  <a:avLst/>
                  <a:gdLst>
                    <a:gd name="connsiteX0" fmla="*/ 0 w 285750"/>
                    <a:gd name="connsiteY0" fmla="*/ 0 h 19050"/>
                    <a:gd name="connsiteX1" fmla="*/ 285750 w 285750"/>
                    <a:gd name="connsiteY1" fmla="*/ 0 h 19050"/>
                    <a:gd name="connsiteX2" fmla="*/ 285750 w 285750"/>
                    <a:gd name="connsiteY2" fmla="*/ 19050 h 19050"/>
                    <a:gd name="connsiteX3" fmla="*/ 0 w 2857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0" h="1905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440FBD48-D2AD-A568-6130-D2770B8EC39F}"/>
                    </a:ext>
                  </a:extLst>
                </p:cNvPr>
                <p:cNvSpPr/>
                <p:nvPr/>
              </p:nvSpPr>
              <p:spPr>
                <a:xfrm>
                  <a:off x="5820284" y="3285747"/>
                  <a:ext cx="147637" cy="147637"/>
                </a:xfrm>
                <a:custGeom>
                  <a:avLst/>
                  <a:gdLst>
                    <a:gd name="connsiteX0" fmla="*/ 123825 w 147637"/>
                    <a:gd name="connsiteY0" fmla="*/ 45720 h 147637"/>
                    <a:gd name="connsiteX1" fmla="*/ 127635 w 147637"/>
                    <a:gd name="connsiteY1" fmla="*/ 20003 h 147637"/>
                    <a:gd name="connsiteX2" fmla="*/ 102870 w 147637"/>
                    <a:gd name="connsiteY2" fmla="*/ 24765 h 147637"/>
                    <a:gd name="connsiteX3" fmla="*/ 93345 w 147637"/>
                    <a:gd name="connsiteY3" fmla="*/ 0 h 147637"/>
                    <a:gd name="connsiteX4" fmla="*/ 74295 w 147637"/>
                    <a:gd name="connsiteY4" fmla="*/ 17145 h 147637"/>
                    <a:gd name="connsiteX5" fmla="*/ 54292 w 147637"/>
                    <a:gd name="connsiteY5" fmla="*/ 0 h 147637"/>
                    <a:gd name="connsiteX6" fmla="*/ 45720 w 147637"/>
                    <a:gd name="connsiteY6" fmla="*/ 24765 h 147637"/>
                    <a:gd name="connsiteX7" fmla="*/ 20002 w 147637"/>
                    <a:gd name="connsiteY7" fmla="*/ 20003 h 147637"/>
                    <a:gd name="connsiteX8" fmla="*/ 24765 w 147637"/>
                    <a:gd name="connsiteY8" fmla="*/ 45720 h 147637"/>
                    <a:gd name="connsiteX9" fmla="*/ 0 w 147637"/>
                    <a:gd name="connsiteY9" fmla="*/ 54293 h 147637"/>
                    <a:gd name="connsiteX10" fmla="*/ 17145 w 147637"/>
                    <a:gd name="connsiteY10" fmla="*/ 74295 h 147637"/>
                    <a:gd name="connsiteX11" fmla="*/ 0 w 147637"/>
                    <a:gd name="connsiteY11" fmla="*/ 93345 h 147637"/>
                    <a:gd name="connsiteX12" fmla="*/ 24765 w 147637"/>
                    <a:gd name="connsiteY12" fmla="*/ 102870 h 147637"/>
                    <a:gd name="connsiteX13" fmla="*/ 20002 w 147637"/>
                    <a:gd name="connsiteY13" fmla="*/ 127635 h 147637"/>
                    <a:gd name="connsiteX14" fmla="*/ 45720 w 147637"/>
                    <a:gd name="connsiteY14" fmla="*/ 123825 h 147637"/>
                    <a:gd name="connsiteX15" fmla="*/ 54292 w 147637"/>
                    <a:gd name="connsiteY15" fmla="*/ 147638 h 147637"/>
                    <a:gd name="connsiteX16" fmla="*/ 74295 w 147637"/>
                    <a:gd name="connsiteY16" fmla="*/ 131445 h 147637"/>
                    <a:gd name="connsiteX17" fmla="*/ 93345 w 147637"/>
                    <a:gd name="connsiteY17" fmla="*/ 147638 h 147637"/>
                    <a:gd name="connsiteX18" fmla="*/ 102870 w 147637"/>
                    <a:gd name="connsiteY18" fmla="*/ 123825 h 147637"/>
                    <a:gd name="connsiteX19" fmla="*/ 127635 w 147637"/>
                    <a:gd name="connsiteY19" fmla="*/ 127635 h 147637"/>
                    <a:gd name="connsiteX20" fmla="*/ 123825 w 147637"/>
                    <a:gd name="connsiteY20" fmla="*/ 102870 h 147637"/>
                    <a:gd name="connsiteX21" fmla="*/ 147638 w 147637"/>
                    <a:gd name="connsiteY21" fmla="*/ 93345 h 147637"/>
                    <a:gd name="connsiteX22" fmla="*/ 131445 w 147637"/>
                    <a:gd name="connsiteY22" fmla="*/ 74295 h 147637"/>
                    <a:gd name="connsiteX23" fmla="*/ 147638 w 147637"/>
                    <a:gd name="connsiteY23" fmla="*/ 54293 h 147637"/>
                    <a:gd name="connsiteX24" fmla="*/ 115967 w 147637"/>
                    <a:gd name="connsiteY24" fmla="*/ 85515 h 147637"/>
                    <a:gd name="connsiteX25" fmla="*/ 102689 w 147637"/>
                    <a:gd name="connsiteY25" fmla="*/ 90830 h 147637"/>
                    <a:gd name="connsiteX26" fmla="*/ 104851 w 147637"/>
                    <a:gd name="connsiteY26" fmla="*/ 104880 h 147637"/>
                    <a:gd name="connsiteX27" fmla="*/ 90811 w 147637"/>
                    <a:gd name="connsiteY27" fmla="*/ 102727 h 147637"/>
                    <a:gd name="connsiteX28" fmla="*/ 85506 w 147637"/>
                    <a:gd name="connsiteY28" fmla="*/ 116005 h 147637"/>
                    <a:gd name="connsiteX29" fmla="*/ 74600 w 147637"/>
                    <a:gd name="connsiteY29" fmla="*/ 106728 h 147637"/>
                    <a:gd name="connsiteX30" fmla="*/ 63170 w 147637"/>
                    <a:gd name="connsiteY30" fmla="*/ 116005 h 147637"/>
                    <a:gd name="connsiteX31" fmla="*/ 58407 w 147637"/>
                    <a:gd name="connsiteY31" fmla="*/ 102727 h 147637"/>
                    <a:gd name="connsiteX32" fmla="*/ 43834 w 147637"/>
                    <a:gd name="connsiteY32" fmla="*/ 104889 h 147637"/>
                    <a:gd name="connsiteX33" fmla="*/ 46530 w 147637"/>
                    <a:gd name="connsiteY33" fmla="*/ 90840 h 147637"/>
                    <a:gd name="connsiteX34" fmla="*/ 32728 w 147637"/>
                    <a:gd name="connsiteY34" fmla="*/ 85534 h 147637"/>
                    <a:gd name="connsiteX35" fmla="*/ 42548 w 147637"/>
                    <a:gd name="connsiteY35" fmla="*/ 74628 h 147637"/>
                    <a:gd name="connsiteX36" fmla="*/ 32718 w 147637"/>
                    <a:gd name="connsiteY36" fmla="*/ 63198 h 147637"/>
                    <a:gd name="connsiteX37" fmla="*/ 46530 w 147637"/>
                    <a:gd name="connsiteY37" fmla="*/ 58436 h 147637"/>
                    <a:gd name="connsiteX38" fmla="*/ 43815 w 147637"/>
                    <a:gd name="connsiteY38" fmla="*/ 43777 h 147637"/>
                    <a:gd name="connsiteX39" fmla="*/ 58407 w 147637"/>
                    <a:gd name="connsiteY39" fmla="*/ 46482 h 147637"/>
                    <a:gd name="connsiteX40" fmla="*/ 63170 w 147637"/>
                    <a:gd name="connsiteY40" fmla="*/ 32671 h 147637"/>
                    <a:gd name="connsiteX41" fmla="*/ 74600 w 147637"/>
                    <a:gd name="connsiteY41" fmla="*/ 42501 h 147637"/>
                    <a:gd name="connsiteX42" fmla="*/ 85496 w 147637"/>
                    <a:gd name="connsiteY42" fmla="*/ 32680 h 147637"/>
                    <a:gd name="connsiteX43" fmla="*/ 90811 w 147637"/>
                    <a:gd name="connsiteY43" fmla="*/ 46482 h 147637"/>
                    <a:gd name="connsiteX44" fmla="*/ 104851 w 147637"/>
                    <a:gd name="connsiteY44" fmla="*/ 43777 h 147637"/>
                    <a:gd name="connsiteX45" fmla="*/ 102689 w 147637"/>
                    <a:gd name="connsiteY45" fmla="*/ 58360 h 147637"/>
                    <a:gd name="connsiteX46" fmla="*/ 115967 w 147637"/>
                    <a:gd name="connsiteY46" fmla="*/ 63122 h 147637"/>
                    <a:gd name="connsiteX47" fmla="*/ 106699 w 147637"/>
                    <a:gd name="connsiteY47" fmla="*/ 74552 h 14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47637" h="147637">
                      <a:moveTo>
                        <a:pt x="123825" y="45720"/>
                      </a:moveTo>
                      <a:lnTo>
                        <a:pt x="127635" y="20003"/>
                      </a:lnTo>
                      <a:lnTo>
                        <a:pt x="102870" y="24765"/>
                      </a:lnTo>
                      <a:lnTo>
                        <a:pt x="93345" y="0"/>
                      </a:lnTo>
                      <a:lnTo>
                        <a:pt x="74295" y="17145"/>
                      </a:lnTo>
                      <a:lnTo>
                        <a:pt x="54292" y="0"/>
                      </a:lnTo>
                      <a:lnTo>
                        <a:pt x="45720" y="24765"/>
                      </a:lnTo>
                      <a:lnTo>
                        <a:pt x="20002" y="20003"/>
                      </a:lnTo>
                      <a:lnTo>
                        <a:pt x="24765" y="45720"/>
                      </a:lnTo>
                      <a:lnTo>
                        <a:pt x="0" y="54293"/>
                      </a:lnTo>
                      <a:lnTo>
                        <a:pt x="17145" y="74295"/>
                      </a:lnTo>
                      <a:lnTo>
                        <a:pt x="0" y="93345"/>
                      </a:lnTo>
                      <a:lnTo>
                        <a:pt x="24765" y="102870"/>
                      </a:lnTo>
                      <a:lnTo>
                        <a:pt x="20002" y="127635"/>
                      </a:lnTo>
                      <a:lnTo>
                        <a:pt x="45720" y="123825"/>
                      </a:lnTo>
                      <a:lnTo>
                        <a:pt x="54292" y="147638"/>
                      </a:lnTo>
                      <a:lnTo>
                        <a:pt x="74295" y="131445"/>
                      </a:lnTo>
                      <a:lnTo>
                        <a:pt x="93345" y="147638"/>
                      </a:lnTo>
                      <a:lnTo>
                        <a:pt x="102870" y="123825"/>
                      </a:lnTo>
                      <a:lnTo>
                        <a:pt x="127635" y="127635"/>
                      </a:lnTo>
                      <a:lnTo>
                        <a:pt x="123825" y="102870"/>
                      </a:lnTo>
                      <a:lnTo>
                        <a:pt x="147638" y="93345"/>
                      </a:lnTo>
                      <a:lnTo>
                        <a:pt x="131445" y="74295"/>
                      </a:lnTo>
                      <a:lnTo>
                        <a:pt x="147638" y="54293"/>
                      </a:lnTo>
                      <a:close/>
                      <a:moveTo>
                        <a:pt x="115967" y="85515"/>
                      </a:moveTo>
                      <a:lnTo>
                        <a:pt x="102689" y="90830"/>
                      </a:lnTo>
                      <a:lnTo>
                        <a:pt x="104851" y="104880"/>
                      </a:lnTo>
                      <a:lnTo>
                        <a:pt x="90811" y="102727"/>
                      </a:lnTo>
                      <a:lnTo>
                        <a:pt x="85506" y="116005"/>
                      </a:lnTo>
                      <a:lnTo>
                        <a:pt x="74600" y="106728"/>
                      </a:lnTo>
                      <a:lnTo>
                        <a:pt x="63170" y="116005"/>
                      </a:lnTo>
                      <a:lnTo>
                        <a:pt x="58407" y="102727"/>
                      </a:lnTo>
                      <a:lnTo>
                        <a:pt x="43834" y="104889"/>
                      </a:lnTo>
                      <a:lnTo>
                        <a:pt x="46530" y="90840"/>
                      </a:lnTo>
                      <a:lnTo>
                        <a:pt x="32728" y="85534"/>
                      </a:lnTo>
                      <a:lnTo>
                        <a:pt x="42548" y="74628"/>
                      </a:lnTo>
                      <a:lnTo>
                        <a:pt x="32718" y="63198"/>
                      </a:lnTo>
                      <a:lnTo>
                        <a:pt x="46530" y="58436"/>
                      </a:lnTo>
                      <a:lnTo>
                        <a:pt x="43815" y="43777"/>
                      </a:lnTo>
                      <a:lnTo>
                        <a:pt x="58407" y="46482"/>
                      </a:lnTo>
                      <a:lnTo>
                        <a:pt x="63170" y="32671"/>
                      </a:lnTo>
                      <a:lnTo>
                        <a:pt x="74600" y="42501"/>
                      </a:lnTo>
                      <a:lnTo>
                        <a:pt x="85496" y="32680"/>
                      </a:lnTo>
                      <a:lnTo>
                        <a:pt x="90811" y="46482"/>
                      </a:lnTo>
                      <a:lnTo>
                        <a:pt x="104851" y="43777"/>
                      </a:lnTo>
                      <a:lnTo>
                        <a:pt x="102689" y="58360"/>
                      </a:lnTo>
                      <a:lnTo>
                        <a:pt x="115967" y="63122"/>
                      </a:lnTo>
                      <a:lnTo>
                        <a:pt x="106699" y="7455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047A8BB-6B4F-FD78-2922-CD98C58E7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1335" y="5481815"/>
            <a:ext cx="228091" cy="157862"/>
            <a:chOff x="10970984" y="5483094"/>
            <a:chExt cx="228091" cy="157862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18B88C2-8D07-A654-4953-4C48B5D852B4}"/>
                </a:ext>
              </a:extLst>
            </p:cNvPr>
            <p:cNvSpPr/>
            <p:nvPr/>
          </p:nvSpPr>
          <p:spPr bwMode="auto">
            <a:xfrm>
              <a:off x="10970984" y="5486816"/>
              <a:ext cx="227632" cy="154140"/>
            </a:xfrm>
            <a:prstGeom prst="rect">
              <a:avLst/>
            </a:prstGeom>
            <a:solidFill>
              <a:srgbClr val="353535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CA9B425-1720-B650-0CAD-46D755B44262}"/>
                </a:ext>
              </a:extLst>
            </p:cNvPr>
            <p:cNvGrpSpPr/>
            <p:nvPr/>
          </p:nvGrpSpPr>
          <p:grpSpPr>
            <a:xfrm>
              <a:off x="10970984" y="5483094"/>
              <a:ext cx="228091" cy="157862"/>
              <a:chOff x="5315459" y="3004617"/>
              <a:chExt cx="742950" cy="51435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8FF9C25-B5D5-9FF2-5678-889AB31AFE0B}"/>
                  </a:ext>
                </a:extLst>
              </p:cNvPr>
              <p:cNvSpPr/>
              <p:nvPr/>
            </p:nvSpPr>
            <p:spPr bwMode="auto">
              <a:xfrm>
                <a:off x="5334780" y="3216215"/>
                <a:ext cx="56230" cy="71505"/>
              </a:xfrm>
              <a:prstGeom prst="rect">
                <a:avLst/>
              </a:prstGeom>
              <a:solidFill>
                <a:srgbClr val="353535"/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2" name="Graphic 50" descr="Diploma">
                <a:extLst>
                  <a:ext uri="{FF2B5EF4-FFF2-40B4-BE49-F238E27FC236}">
                    <a16:creationId xmlns:a16="http://schemas.microsoft.com/office/drawing/2014/main" id="{CB68C8CB-1F9A-CEAF-FDDB-DA196F0EF004}"/>
                  </a:ext>
                </a:extLst>
              </p:cNvPr>
              <p:cNvGrpSpPr/>
              <p:nvPr/>
            </p:nvGrpSpPr>
            <p:grpSpPr>
              <a:xfrm>
                <a:off x="5315459" y="3004617"/>
                <a:ext cx="742950" cy="514350"/>
                <a:chOff x="5315459" y="3004617"/>
                <a:chExt cx="742950" cy="514350"/>
              </a:xfrm>
              <a:solidFill>
                <a:schemeClr val="bg2"/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50779FC2-80C1-6B6A-D8B9-CF601799FBE6}"/>
                    </a:ext>
                  </a:extLst>
                </p:cNvPr>
                <p:cNvSpPr/>
                <p:nvPr/>
              </p:nvSpPr>
              <p:spPr>
                <a:xfrm>
                  <a:off x="5410702" y="3127594"/>
                  <a:ext cx="552488" cy="66503"/>
                </a:xfrm>
                <a:custGeom>
                  <a:avLst/>
                  <a:gdLst>
                    <a:gd name="connsiteX0" fmla="*/ 13342 w 552488"/>
                    <a:gd name="connsiteY0" fmla="*/ 65703 h 66503"/>
                    <a:gd name="connsiteX1" fmla="*/ 276232 w 552488"/>
                    <a:gd name="connsiteY1" fmla="*/ 19031 h 66503"/>
                    <a:gd name="connsiteX2" fmla="*/ 539122 w 552488"/>
                    <a:gd name="connsiteY2" fmla="*/ 65703 h 66503"/>
                    <a:gd name="connsiteX3" fmla="*/ 542932 w 552488"/>
                    <a:gd name="connsiteY3" fmla="*/ 66504 h 66503"/>
                    <a:gd name="connsiteX4" fmla="*/ 552489 w 552488"/>
                    <a:gd name="connsiteY4" fmla="*/ 57011 h 66503"/>
                    <a:gd name="connsiteX5" fmla="*/ 546742 w 552488"/>
                    <a:gd name="connsiteY5" fmla="*/ 48235 h 66503"/>
                    <a:gd name="connsiteX6" fmla="*/ 276232 w 552488"/>
                    <a:gd name="connsiteY6" fmla="*/ 0 h 66503"/>
                    <a:gd name="connsiteX7" fmla="*/ 5722 w 552488"/>
                    <a:gd name="connsiteY7" fmla="*/ 48235 h 66503"/>
                    <a:gd name="connsiteX8" fmla="*/ 797 w 552488"/>
                    <a:gd name="connsiteY8" fmla="*/ 60779 h 66503"/>
                    <a:gd name="connsiteX9" fmla="*/ 13342 w 552488"/>
                    <a:gd name="connsiteY9" fmla="*/ 65703 h 6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52488" h="66503">
                      <a:moveTo>
                        <a:pt x="13342" y="65703"/>
                      </a:moveTo>
                      <a:cubicBezTo>
                        <a:pt x="82503" y="35614"/>
                        <a:pt x="175876" y="19031"/>
                        <a:pt x="276232" y="19031"/>
                      </a:cubicBezTo>
                      <a:cubicBezTo>
                        <a:pt x="376587" y="19031"/>
                        <a:pt x="469980" y="35595"/>
                        <a:pt x="539122" y="65703"/>
                      </a:cubicBezTo>
                      <a:cubicBezTo>
                        <a:pt x="540321" y="66235"/>
                        <a:pt x="541619" y="66507"/>
                        <a:pt x="542932" y="66504"/>
                      </a:cubicBezTo>
                      <a:cubicBezTo>
                        <a:pt x="548192" y="66522"/>
                        <a:pt x="552471" y="62272"/>
                        <a:pt x="552489" y="57011"/>
                      </a:cubicBezTo>
                      <a:cubicBezTo>
                        <a:pt x="552502" y="53199"/>
                        <a:pt x="550241" y="49746"/>
                        <a:pt x="546742" y="48235"/>
                      </a:cubicBezTo>
                      <a:cubicBezTo>
                        <a:pt x="475304" y="17126"/>
                        <a:pt x="379187" y="0"/>
                        <a:pt x="276232" y="0"/>
                      </a:cubicBezTo>
                      <a:cubicBezTo>
                        <a:pt x="173276" y="0"/>
                        <a:pt x="77226" y="17145"/>
                        <a:pt x="5722" y="48235"/>
                      </a:cubicBezTo>
                      <a:cubicBezTo>
                        <a:pt x="898" y="50339"/>
                        <a:pt x="-1307" y="55956"/>
                        <a:pt x="797" y="60779"/>
                      </a:cubicBezTo>
                      <a:cubicBezTo>
                        <a:pt x="2901" y="65603"/>
                        <a:pt x="8518" y="67808"/>
                        <a:pt x="13342" y="65703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F0E04D0-C1E2-3C8A-0E9E-AF1B0E699947}"/>
                    </a:ext>
                  </a:extLst>
                </p:cNvPr>
                <p:cNvSpPr/>
                <p:nvPr/>
              </p:nvSpPr>
              <p:spPr>
                <a:xfrm>
                  <a:off x="5315459" y="3004617"/>
                  <a:ext cx="742950" cy="514350"/>
                </a:xfrm>
                <a:custGeom>
                  <a:avLst/>
                  <a:gdLst>
                    <a:gd name="connsiteX0" fmla="*/ 0 w 742950"/>
                    <a:gd name="connsiteY0" fmla="*/ 0 h 514350"/>
                    <a:gd name="connsiteX1" fmla="*/ 0 w 742950"/>
                    <a:gd name="connsiteY1" fmla="*/ 514350 h 514350"/>
                    <a:gd name="connsiteX2" fmla="*/ 742950 w 742950"/>
                    <a:gd name="connsiteY2" fmla="*/ 514350 h 514350"/>
                    <a:gd name="connsiteX3" fmla="*/ 742950 w 742950"/>
                    <a:gd name="connsiteY3" fmla="*/ 0 h 514350"/>
                    <a:gd name="connsiteX4" fmla="*/ 723900 w 742950"/>
                    <a:gd name="connsiteY4" fmla="*/ 495300 h 514350"/>
                    <a:gd name="connsiteX5" fmla="*/ 19050 w 742950"/>
                    <a:gd name="connsiteY5" fmla="*/ 495300 h 514350"/>
                    <a:gd name="connsiteX6" fmla="*/ 19050 w 742950"/>
                    <a:gd name="connsiteY6" fmla="*/ 19050 h 514350"/>
                    <a:gd name="connsiteX7" fmla="*/ 723900 w 742950"/>
                    <a:gd name="connsiteY7" fmla="*/ 190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29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742950" y="514350"/>
                      </a:lnTo>
                      <a:lnTo>
                        <a:pt x="742950" y="0"/>
                      </a:lnTo>
                      <a:close/>
                      <a:moveTo>
                        <a:pt x="723900" y="495300"/>
                      </a:moveTo>
                      <a:lnTo>
                        <a:pt x="19050" y="495300"/>
                      </a:lnTo>
                      <a:lnTo>
                        <a:pt x="19050" y="19050"/>
                      </a:lnTo>
                      <a:lnTo>
                        <a:pt x="72390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946B7151-493C-D253-CED7-567CF6DFEC5A}"/>
                    </a:ext>
                  </a:extLst>
                </p:cNvPr>
                <p:cNvSpPr/>
                <p:nvPr/>
              </p:nvSpPr>
              <p:spPr>
                <a:xfrm>
                  <a:off x="5410709" y="3309417"/>
                  <a:ext cx="285750" cy="19050"/>
                </a:xfrm>
                <a:custGeom>
                  <a:avLst/>
                  <a:gdLst>
                    <a:gd name="connsiteX0" fmla="*/ 0 w 285750"/>
                    <a:gd name="connsiteY0" fmla="*/ 0 h 19050"/>
                    <a:gd name="connsiteX1" fmla="*/ 285750 w 285750"/>
                    <a:gd name="connsiteY1" fmla="*/ 0 h 19050"/>
                    <a:gd name="connsiteX2" fmla="*/ 285750 w 285750"/>
                    <a:gd name="connsiteY2" fmla="*/ 19050 h 19050"/>
                    <a:gd name="connsiteX3" fmla="*/ 0 w 2857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0" h="1905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006806D-A8CE-B7FD-BCC8-98795DAEBAB4}"/>
                    </a:ext>
                  </a:extLst>
                </p:cNvPr>
                <p:cNvSpPr/>
                <p:nvPr/>
              </p:nvSpPr>
              <p:spPr>
                <a:xfrm>
                  <a:off x="5410709" y="3385617"/>
                  <a:ext cx="285750" cy="19050"/>
                </a:xfrm>
                <a:custGeom>
                  <a:avLst/>
                  <a:gdLst>
                    <a:gd name="connsiteX0" fmla="*/ 0 w 285750"/>
                    <a:gd name="connsiteY0" fmla="*/ 0 h 19050"/>
                    <a:gd name="connsiteX1" fmla="*/ 285750 w 285750"/>
                    <a:gd name="connsiteY1" fmla="*/ 0 h 19050"/>
                    <a:gd name="connsiteX2" fmla="*/ 285750 w 285750"/>
                    <a:gd name="connsiteY2" fmla="*/ 19050 h 19050"/>
                    <a:gd name="connsiteX3" fmla="*/ 0 w 2857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0" h="1905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4C94EC8-C163-0BE4-9510-548DCDD9E939}"/>
                    </a:ext>
                  </a:extLst>
                </p:cNvPr>
                <p:cNvSpPr/>
                <p:nvPr/>
              </p:nvSpPr>
              <p:spPr>
                <a:xfrm>
                  <a:off x="5820284" y="3285747"/>
                  <a:ext cx="147637" cy="147637"/>
                </a:xfrm>
                <a:custGeom>
                  <a:avLst/>
                  <a:gdLst>
                    <a:gd name="connsiteX0" fmla="*/ 123825 w 147637"/>
                    <a:gd name="connsiteY0" fmla="*/ 45720 h 147637"/>
                    <a:gd name="connsiteX1" fmla="*/ 127635 w 147637"/>
                    <a:gd name="connsiteY1" fmla="*/ 20003 h 147637"/>
                    <a:gd name="connsiteX2" fmla="*/ 102870 w 147637"/>
                    <a:gd name="connsiteY2" fmla="*/ 24765 h 147637"/>
                    <a:gd name="connsiteX3" fmla="*/ 93345 w 147637"/>
                    <a:gd name="connsiteY3" fmla="*/ 0 h 147637"/>
                    <a:gd name="connsiteX4" fmla="*/ 74295 w 147637"/>
                    <a:gd name="connsiteY4" fmla="*/ 17145 h 147637"/>
                    <a:gd name="connsiteX5" fmla="*/ 54292 w 147637"/>
                    <a:gd name="connsiteY5" fmla="*/ 0 h 147637"/>
                    <a:gd name="connsiteX6" fmla="*/ 45720 w 147637"/>
                    <a:gd name="connsiteY6" fmla="*/ 24765 h 147637"/>
                    <a:gd name="connsiteX7" fmla="*/ 20002 w 147637"/>
                    <a:gd name="connsiteY7" fmla="*/ 20003 h 147637"/>
                    <a:gd name="connsiteX8" fmla="*/ 24765 w 147637"/>
                    <a:gd name="connsiteY8" fmla="*/ 45720 h 147637"/>
                    <a:gd name="connsiteX9" fmla="*/ 0 w 147637"/>
                    <a:gd name="connsiteY9" fmla="*/ 54293 h 147637"/>
                    <a:gd name="connsiteX10" fmla="*/ 17145 w 147637"/>
                    <a:gd name="connsiteY10" fmla="*/ 74295 h 147637"/>
                    <a:gd name="connsiteX11" fmla="*/ 0 w 147637"/>
                    <a:gd name="connsiteY11" fmla="*/ 93345 h 147637"/>
                    <a:gd name="connsiteX12" fmla="*/ 24765 w 147637"/>
                    <a:gd name="connsiteY12" fmla="*/ 102870 h 147637"/>
                    <a:gd name="connsiteX13" fmla="*/ 20002 w 147637"/>
                    <a:gd name="connsiteY13" fmla="*/ 127635 h 147637"/>
                    <a:gd name="connsiteX14" fmla="*/ 45720 w 147637"/>
                    <a:gd name="connsiteY14" fmla="*/ 123825 h 147637"/>
                    <a:gd name="connsiteX15" fmla="*/ 54292 w 147637"/>
                    <a:gd name="connsiteY15" fmla="*/ 147638 h 147637"/>
                    <a:gd name="connsiteX16" fmla="*/ 74295 w 147637"/>
                    <a:gd name="connsiteY16" fmla="*/ 131445 h 147637"/>
                    <a:gd name="connsiteX17" fmla="*/ 93345 w 147637"/>
                    <a:gd name="connsiteY17" fmla="*/ 147638 h 147637"/>
                    <a:gd name="connsiteX18" fmla="*/ 102870 w 147637"/>
                    <a:gd name="connsiteY18" fmla="*/ 123825 h 147637"/>
                    <a:gd name="connsiteX19" fmla="*/ 127635 w 147637"/>
                    <a:gd name="connsiteY19" fmla="*/ 127635 h 147637"/>
                    <a:gd name="connsiteX20" fmla="*/ 123825 w 147637"/>
                    <a:gd name="connsiteY20" fmla="*/ 102870 h 147637"/>
                    <a:gd name="connsiteX21" fmla="*/ 147638 w 147637"/>
                    <a:gd name="connsiteY21" fmla="*/ 93345 h 147637"/>
                    <a:gd name="connsiteX22" fmla="*/ 131445 w 147637"/>
                    <a:gd name="connsiteY22" fmla="*/ 74295 h 147637"/>
                    <a:gd name="connsiteX23" fmla="*/ 147638 w 147637"/>
                    <a:gd name="connsiteY23" fmla="*/ 54293 h 147637"/>
                    <a:gd name="connsiteX24" fmla="*/ 115967 w 147637"/>
                    <a:gd name="connsiteY24" fmla="*/ 85515 h 147637"/>
                    <a:gd name="connsiteX25" fmla="*/ 102689 w 147637"/>
                    <a:gd name="connsiteY25" fmla="*/ 90830 h 147637"/>
                    <a:gd name="connsiteX26" fmla="*/ 104851 w 147637"/>
                    <a:gd name="connsiteY26" fmla="*/ 104880 h 147637"/>
                    <a:gd name="connsiteX27" fmla="*/ 90811 w 147637"/>
                    <a:gd name="connsiteY27" fmla="*/ 102727 h 147637"/>
                    <a:gd name="connsiteX28" fmla="*/ 85506 w 147637"/>
                    <a:gd name="connsiteY28" fmla="*/ 116005 h 147637"/>
                    <a:gd name="connsiteX29" fmla="*/ 74600 w 147637"/>
                    <a:gd name="connsiteY29" fmla="*/ 106728 h 147637"/>
                    <a:gd name="connsiteX30" fmla="*/ 63170 w 147637"/>
                    <a:gd name="connsiteY30" fmla="*/ 116005 h 147637"/>
                    <a:gd name="connsiteX31" fmla="*/ 58407 w 147637"/>
                    <a:gd name="connsiteY31" fmla="*/ 102727 h 147637"/>
                    <a:gd name="connsiteX32" fmla="*/ 43834 w 147637"/>
                    <a:gd name="connsiteY32" fmla="*/ 104889 h 147637"/>
                    <a:gd name="connsiteX33" fmla="*/ 46530 w 147637"/>
                    <a:gd name="connsiteY33" fmla="*/ 90840 h 147637"/>
                    <a:gd name="connsiteX34" fmla="*/ 32728 w 147637"/>
                    <a:gd name="connsiteY34" fmla="*/ 85534 h 147637"/>
                    <a:gd name="connsiteX35" fmla="*/ 42548 w 147637"/>
                    <a:gd name="connsiteY35" fmla="*/ 74628 h 147637"/>
                    <a:gd name="connsiteX36" fmla="*/ 32718 w 147637"/>
                    <a:gd name="connsiteY36" fmla="*/ 63198 h 147637"/>
                    <a:gd name="connsiteX37" fmla="*/ 46530 w 147637"/>
                    <a:gd name="connsiteY37" fmla="*/ 58436 h 147637"/>
                    <a:gd name="connsiteX38" fmla="*/ 43815 w 147637"/>
                    <a:gd name="connsiteY38" fmla="*/ 43777 h 147637"/>
                    <a:gd name="connsiteX39" fmla="*/ 58407 w 147637"/>
                    <a:gd name="connsiteY39" fmla="*/ 46482 h 147637"/>
                    <a:gd name="connsiteX40" fmla="*/ 63170 w 147637"/>
                    <a:gd name="connsiteY40" fmla="*/ 32671 h 147637"/>
                    <a:gd name="connsiteX41" fmla="*/ 74600 w 147637"/>
                    <a:gd name="connsiteY41" fmla="*/ 42501 h 147637"/>
                    <a:gd name="connsiteX42" fmla="*/ 85496 w 147637"/>
                    <a:gd name="connsiteY42" fmla="*/ 32680 h 147637"/>
                    <a:gd name="connsiteX43" fmla="*/ 90811 w 147637"/>
                    <a:gd name="connsiteY43" fmla="*/ 46482 h 147637"/>
                    <a:gd name="connsiteX44" fmla="*/ 104851 w 147637"/>
                    <a:gd name="connsiteY44" fmla="*/ 43777 h 147637"/>
                    <a:gd name="connsiteX45" fmla="*/ 102689 w 147637"/>
                    <a:gd name="connsiteY45" fmla="*/ 58360 h 147637"/>
                    <a:gd name="connsiteX46" fmla="*/ 115967 w 147637"/>
                    <a:gd name="connsiteY46" fmla="*/ 63122 h 147637"/>
                    <a:gd name="connsiteX47" fmla="*/ 106699 w 147637"/>
                    <a:gd name="connsiteY47" fmla="*/ 74552 h 14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47637" h="147637">
                      <a:moveTo>
                        <a:pt x="123825" y="45720"/>
                      </a:moveTo>
                      <a:lnTo>
                        <a:pt x="127635" y="20003"/>
                      </a:lnTo>
                      <a:lnTo>
                        <a:pt x="102870" y="24765"/>
                      </a:lnTo>
                      <a:lnTo>
                        <a:pt x="93345" y="0"/>
                      </a:lnTo>
                      <a:lnTo>
                        <a:pt x="74295" y="17145"/>
                      </a:lnTo>
                      <a:lnTo>
                        <a:pt x="54292" y="0"/>
                      </a:lnTo>
                      <a:lnTo>
                        <a:pt x="45720" y="24765"/>
                      </a:lnTo>
                      <a:lnTo>
                        <a:pt x="20002" y="20003"/>
                      </a:lnTo>
                      <a:lnTo>
                        <a:pt x="24765" y="45720"/>
                      </a:lnTo>
                      <a:lnTo>
                        <a:pt x="0" y="54293"/>
                      </a:lnTo>
                      <a:lnTo>
                        <a:pt x="17145" y="74295"/>
                      </a:lnTo>
                      <a:lnTo>
                        <a:pt x="0" y="93345"/>
                      </a:lnTo>
                      <a:lnTo>
                        <a:pt x="24765" y="102870"/>
                      </a:lnTo>
                      <a:lnTo>
                        <a:pt x="20002" y="127635"/>
                      </a:lnTo>
                      <a:lnTo>
                        <a:pt x="45720" y="123825"/>
                      </a:lnTo>
                      <a:lnTo>
                        <a:pt x="54292" y="147638"/>
                      </a:lnTo>
                      <a:lnTo>
                        <a:pt x="74295" y="131445"/>
                      </a:lnTo>
                      <a:lnTo>
                        <a:pt x="93345" y="147638"/>
                      </a:lnTo>
                      <a:lnTo>
                        <a:pt x="102870" y="123825"/>
                      </a:lnTo>
                      <a:lnTo>
                        <a:pt x="127635" y="127635"/>
                      </a:lnTo>
                      <a:lnTo>
                        <a:pt x="123825" y="102870"/>
                      </a:lnTo>
                      <a:lnTo>
                        <a:pt x="147638" y="93345"/>
                      </a:lnTo>
                      <a:lnTo>
                        <a:pt x="131445" y="74295"/>
                      </a:lnTo>
                      <a:lnTo>
                        <a:pt x="147638" y="54293"/>
                      </a:lnTo>
                      <a:close/>
                      <a:moveTo>
                        <a:pt x="115967" y="85515"/>
                      </a:moveTo>
                      <a:lnTo>
                        <a:pt x="102689" y="90830"/>
                      </a:lnTo>
                      <a:lnTo>
                        <a:pt x="104851" y="104880"/>
                      </a:lnTo>
                      <a:lnTo>
                        <a:pt x="90811" y="102727"/>
                      </a:lnTo>
                      <a:lnTo>
                        <a:pt x="85506" y="116005"/>
                      </a:lnTo>
                      <a:lnTo>
                        <a:pt x="74600" y="106728"/>
                      </a:lnTo>
                      <a:lnTo>
                        <a:pt x="63170" y="116005"/>
                      </a:lnTo>
                      <a:lnTo>
                        <a:pt x="58407" y="102727"/>
                      </a:lnTo>
                      <a:lnTo>
                        <a:pt x="43834" y="104889"/>
                      </a:lnTo>
                      <a:lnTo>
                        <a:pt x="46530" y="90840"/>
                      </a:lnTo>
                      <a:lnTo>
                        <a:pt x="32728" y="85534"/>
                      </a:lnTo>
                      <a:lnTo>
                        <a:pt x="42548" y="74628"/>
                      </a:lnTo>
                      <a:lnTo>
                        <a:pt x="32718" y="63198"/>
                      </a:lnTo>
                      <a:lnTo>
                        <a:pt x="46530" y="58436"/>
                      </a:lnTo>
                      <a:lnTo>
                        <a:pt x="43815" y="43777"/>
                      </a:lnTo>
                      <a:lnTo>
                        <a:pt x="58407" y="46482"/>
                      </a:lnTo>
                      <a:lnTo>
                        <a:pt x="63170" y="32671"/>
                      </a:lnTo>
                      <a:lnTo>
                        <a:pt x="74600" y="42501"/>
                      </a:lnTo>
                      <a:lnTo>
                        <a:pt x="85496" y="32680"/>
                      </a:lnTo>
                      <a:lnTo>
                        <a:pt x="90811" y="46482"/>
                      </a:lnTo>
                      <a:lnTo>
                        <a:pt x="104851" y="43777"/>
                      </a:lnTo>
                      <a:lnTo>
                        <a:pt x="102689" y="58360"/>
                      </a:lnTo>
                      <a:lnTo>
                        <a:pt x="115967" y="63122"/>
                      </a:lnTo>
                      <a:lnTo>
                        <a:pt x="106699" y="7455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45BCD1-1D8A-903F-1667-D004B7D65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33667" y="5675782"/>
            <a:ext cx="228091" cy="157862"/>
            <a:chOff x="10970984" y="5483094"/>
            <a:chExt cx="228091" cy="15786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2E4D9D5-ED97-E273-BD64-AE4A18DE6072}"/>
                </a:ext>
              </a:extLst>
            </p:cNvPr>
            <p:cNvSpPr/>
            <p:nvPr/>
          </p:nvSpPr>
          <p:spPr bwMode="auto">
            <a:xfrm>
              <a:off x="10970984" y="5486816"/>
              <a:ext cx="227632" cy="154140"/>
            </a:xfrm>
            <a:prstGeom prst="rect">
              <a:avLst/>
            </a:prstGeom>
            <a:solidFill>
              <a:srgbClr val="353535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AD6D5D7-6960-E6DB-E4CE-32BC30A52247}"/>
                </a:ext>
              </a:extLst>
            </p:cNvPr>
            <p:cNvGrpSpPr/>
            <p:nvPr/>
          </p:nvGrpSpPr>
          <p:grpSpPr>
            <a:xfrm>
              <a:off x="10970984" y="5483094"/>
              <a:ext cx="228091" cy="157862"/>
              <a:chOff x="5315459" y="3004617"/>
              <a:chExt cx="742950" cy="51435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93A2A0A-A336-0C14-E17F-AF3865B5B16E}"/>
                  </a:ext>
                </a:extLst>
              </p:cNvPr>
              <p:cNvSpPr/>
              <p:nvPr/>
            </p:nvSpPr>
            <p:spPr bwMode="auto">
              <a:xfrm>
                <a:off x="5334780" y="3216215"/>
                <a:ext cx="56230" cy="71505"/>
              </a:xfrm>
              <a:prstGeom prst="rect">
                <a:avLst/>
              </a:prstGeom>
              <a:solidFill>
                <a:srgbClr val="353535"/>
              </a:solidFill>
              <a:ln w="63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aphic 50" descr="Diploma">
                <a:extLst>
                  <a:ext uri="{FF2B5EF4-FFF2-40B4-BE49-F238E27FC236}">
                    <a16:creationId xmlns:a16="http://schemas.microsoft.com/office/drawing/2014/main" id="{20F0DC4F-92D5-8C11-C868-AEBFF5F8A5B1}"/>
                  </a:ext>
                </a:extLst>
              </p:cNvPr>
              <p:cNvGrpSpPr/>
              <p:nvPr/>
            </p:nvGrpSpPr>
            <p:grpSpPr>
              <a:xfrm>
                <a:off x="5315459" y="3004617"/>
                <a:ext cx="742950" cy="514350"/>
                <a:chOff x="5315459" y="3004617"/>
                <a:chExt cx="742950" cy="514350"/>
              </a:xfrm>
              <a:solidFill>
                <a:schemeClr val="bg2"/>
              </a:solidFill>
            </p:grpSpPr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986B1E7B-DC5D-8BA3-F872-5A4932337F77}"/>
                    </a:ext>
                  </a:extLst>
                </p:cNvPr>
                <p:cNvSpPr/>
                <p:nvPr/>
              </p:nvSpPr>
              <p:spPr>
                <a:xfrm>
                  <a:off x="5410702" y="3127594"/>
                  <a:ext cx="552488" cy="66503"/>
                </a:xfrm>
                <a:custGeom>
                  <a:avLst/>
                  <a:gdLst>
                    <a:gd name="connsiteX0" fmla="*/ 13342 w 552488"/>
                    <a:gd name="connsiteY0" fmla="*/ 65703 h 66503"/>
                    <a:gd name="connsiteX1" fmla="*/ 276232 w 552488"/>
                    <a:gd name="connsiteY1" fmla="*/ 19031 h 66503"/>
                    <a:gd name="connsiteX2" fmla="*/ 539122 w 552488"/>
                    <a:gd name="connsiteY2" fmla="*/ 65703 h 66503"/>
                    <a:gd name="connsiteX3" fmla="*/ 542932 w 552488"/>
                    <a:gd name="connsiteY3" fmla="*/ 66504 h 66503"/>
                    <a:gd name="connsiteX4" fmla="*/ 552489 w 552488"/>
                    <a:gd name="connsiteY4" fmla="*/ 57011 h 66503"/>
                    <a:gd name="connsiteX5" fmla="*/ 546742 w 552488"/>
                    <a:gd name="connsiteY5" fmla="*/ 48235 h 66503"/>
                    <a:gd name="connsiteX6" fmla="*/ 276232 w 552488"/>
                    <a:gd name="connsiteY6" fmla="*/ 0 h 66503"/>
                    <a:gd name="connsiteX7" fmla="*/ 5722 w 552488"/>
                    <a:gd name="connsiteY7" fmla="*/ 48235 h 66503"/>
                    <a:gd name="connsiteX8" fmla="*/ 797 w 552488"/>
                    <a:gd name="connsiteY8" fmla="*/ 60779 h 66503"/>
                    <a:gd name="connsiteX9" fmla="*/ 13342 w 552488"/>
                    <a:gd name="connsiteY9" fmla="*/ 65703 h 6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52488" h="66503">
                      <a:moveTo>
                        <a:pt x="13342" y="65703"/>
                      </a:moveTo>
                      <a:cubicBezTo>
                        <a:pt x="82503" y="35614"/>
                        <a:pt x="175876" y="19031"/>
                        <a:pt x="276232" y="19031"/>
                      </a:cubicBezTo>
                      <a:cubicBezTo>
                        <a:pt x="376587" y="19031"/>
                        <a:pt x="469980" y="35595"/>
                        <a:pt x="539122" y="65703"/>
                      </a:cubicBezTo>
                      <a:cubicBezTo>
                        <a:pt x="540321" y="66235"/>
                        <a:pt x="541619" y="66507"/>
                        <a:pt x="542932" y="66504"/>
                      </a:cubicBezTo>
                      <a:cubicBezTo>
                        <a:pt x="548192" y="66522"/>
                        <a:pt x="552471" y="62272"/>
                        <a:pt x="552489" y="57011"/>
                      </a:cubicBezTo>
                      <a:cubicBezTo>
                        <a:pt x="552502" y="53199"/>
                        <a:pt x="550241" y="49746"/>
                        <a:pt x="546742" y="48235"/>
                      </a:cubicBezTo>
                      <a:cubicBezTo>
                        <a:pt x="475304" y="17126"/>
                        <a:pt x="379187" y="0"/>
                        <a:pt x="276232" y="0"/>
                      </a:cubicBezTo>
                      <a:cubicBezTo>
                        <a:pt x="173276" y="0"/>
                        <a:pt x="77226" y="17145"/>
                        <a:pt x="5722" y="48235"/>
                      </a:cubicBezTo>
                      <a:cubicBezTo>
                        <a:pt x="898" y="50339"/>
                        <a:pt x="-1307" y="55956"/>
                        <a:pt x="797" y="60779"/>
                      </a:cubicBezTo>
                      <a:cubicBezTo>
                        <a:pt x="2901" y="65603"/>
                        <a:pt x="8518" y="67808"/>
                        <a:pt x="13342" y="65703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DA94AD2-F40F-38F4-A82F-D579E4DE92DB}"/>
                    </a:ext>
                  </a:extLst>
                </p:cNvPr>
                <p:cNvSpPr/>
                <p:nvPr/>
              </p:nvSpPr>
              <p:spPr>
                <a:xfrm>
                  <a:off x="5315459" y="3004617"/>
                  <a:ext cx="742950" cy="514350"/>
                </a:xfrm>
                <a:custGeom>
                  <a:avLst/>
                  <a:gdLst>
                    <a:gd name="connsiteX0" fmla="*/ 0 w 742950"/>
                    <a:gd name="connsiteY0" fmla="*/ 0 h 514350"/>
                    <a:gd name="connsiteX1" fmla="*/ 0 w 742950"/>
                    <a:gd name="connsiteY1" fmla="*/ 514350 h 514350"/>
                    <a:gd name="connsiteX2" fmla="*/ 742950 w 742950"/>
                    <a:gd name="connsiteY2" fmla="*/ 514350 h 514350"/>
                    <a:gd name="connsiteX3" fmla="*/ 742950 w 742950"/>
                    <a:gd name="connsiteY3" fmla="*/ 0 h 514350"/>
                    <a:gd name="connsiteX4" fmla="*/ 723900 w 742950"/>
                    <a:gd name="connsiteY4" fmla="*/ 495300 h 514350"/>
                    <a:gd name="connsiteX5" fmla="*/ 19050 w 742950"/>
                    <a:gd name="connsiteY5" fmla="*/ 495300 h 514350"/>
                    <a:gd name="connsiteX6" fmla="*/ 19050 w 742950"/>
                    <a:gd name="connsiteY6" fmla="*/ 19050 h 514350"/>
                    <a:gd name="connsiteX7" fmla="*/ 723900 w 742950"/>
                    <a:gd name="connsiteY7" fmla="*/ 190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29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742950" y="514350"/>
                      </a:lnTo>
                      <a:lnTo>
                        <a:pt x="742950" y="0"/>
                      </a:lnTo>
                      <a:close/>
                      <a:moveTo>
                        <a:pt x="723900" y="495300"/>
                      </a:moveTo>
                      <a:lnTo>
                        <a:pt x="19050" y="495300"/>
                      </a:lnTo>
                      <a:lnTo>
                        <a:pt x="19050" y="19050"/>
                      </a:lnTo>
                      <a:lnTo>
                        <a:pt x="72390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6A8835B-5FA1-D296-E61C-C7A7ABF5D253}"/>
                    </a:ext>
                  </a:extLst>
                </p:cNvPr>
                <p:cNvSpPr/>
                <p:nvPr/>
              </p:nvSpPr>
              <p:spPr>
                <a:xfrm>
                  <a:off x="5410709" y="3309417"/>
                  <a:ext cx="285750" cy="19050"/>
                </a:xfrm>
                <a:custGeom>
                  <a:avLst/>
                  <a:gdLst>
                    <a:gd name="connsiteX0" fmla="*/ 0 w 285750"/>
                    <a:gd name="connsiteY0" fmla="*/ 0 h 19050"/>
                    <a:gd name="connsiteX1" fmla="*/ 285750 w 285750"/>
                    <a:gd name="connsiteY1" fmla="*/ 0 h 19050"/>
                    <a:gd name="connsiteX2" fmla="*/ 285750 w 285750"/>
                    <a:gd name="connsiteY2" fmla="*/ 19050 h 19050"/>
                    <a:gd name="connsiteX3" fmla="*/ 0 w 2857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0" h="1905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4FE07523-A208-59A5-96C0-E253D2A2A7A5}"/>
                    </a:ext>
                  </a:extLst>
                </p:cNvPr>
                <p:cNvSpPr/>
                <p:nvPr/>
              </p:nvSpPr>
              <p:spPr>
                <a:xfrm>
                  <a:off x="5410709" y="3385617"/>
                  <a:ext cx="285750" cy="19050"/>
                </a:xfrm>
                <a:custGeom>
                  <a:avLst/>
                  <a:gdLst>
                    <a:gd name="connsiteX0" fmla="*/ 0 w 285750"/>
                    <a:gd name="connsiteY0" fmla="*/ 0 h 19050"/>
                    <a:gd name="connsiteX1" fmla="*/ 285750 w 285750"/>
                    <a:gd name="connsiteY1" fmla="*/ 0 h 19050"/>
                    <a:gd name="connsiteX2" fmla="*/ 285750 w 285750"/>
                    <a:gd name="connsiteY2" fmla="*/ 19050 h 19050"/>
                    <a:gd name="connsiteX3" fmla="*/ 0 w 28575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0" h="1905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5465E79-F6FE-93C1-9517-FEA676349874}"/>
                    </a:ext>
                  </a:extLst>
                </p:cNvPr>
                <p:cNvSpPr/>
                <p:nvPr/>
              </p:nvSpPr>
              <p:spPr>
                <a:xfrm>
                  <a:off x="5820284" y="3285747"/>
                  <a:ext cx="147637" cy="147637"/>
                </a:xfrm>
                <a:custGeom>
                  <a:avLst/>
                  <a:gdLst>
                    <a:gd name="connsiteX0" fmla="*/ 123825 w 147637"/>
                    <a:gd name="connsiteY0" fmla="*/ 45720 h 147637"/>
                    <a:gd name="connsiteX1" fmla="*/ 127635 w 147637"/>
                    <a:gd name="connsiteY1" fmla="*/ 20003 h 147637"/>
                    <a:gd name="connsiteX2" fmla="*/ 102870 w 147637"/>
                    <a:gd name="connsiteY2" fmla="*/ 24765 h 147637"/>
                    <a:gd name="connsiteX3" fmla="*/ 93345 w 147637"/>
                    <a:gd name="connsiteY3" fmla="*/ 0 h 147637"/>
                    <a:gd name="connsiteX4" fmla="*/ 74295 w 147637"/>
                    <a:gd name="connsiteY4" fmla="*/ 17145 h 147637"/>
                    <a:gd name="connsiteX5" fmla="*/ 54292 w 147637"/>
                    <a:gd name="connsiteY5" fmla="*/ 0 h 147637"/>
                    <a:gd name="connsiteX6" fmla="*/ 45720 w 147637"/>
                    <a:gd name="connsiteY6" fmla="*/ 24765 h 147637"/>
                    <a:gd name="connsiteX7" fmla="*/ 20002 w 147637"/>
                    <a:gd name="connsiteY7" fmla="*/ 20003 h 147637"/>
                    <a:gd name="connsiteX8" fmla="*/ 24765 w 147637"/>
                    <a:gd name="connsiteY8" fmla="*/ 45720 h 147637"/>
                    <a:gd name="connsiteX9" fmla="*/ 0 w 147637"/>
                    <a:gd name="connsiteY9" fmla="*/ 54293 h 147637"/>
                    <a:gd name="connsiteX10" fmla="*/ 17145 w 147637"/>
                    <a:gd name="connsiteY10" fmla="*/ 74295 h 147637"/>
                    <a:gd name="connsiteX11" fmla="*/ 0 w 147637"/>
                    <a:gd name="connsiteY11" fmla="*/ 93345 h 147637"/>
                    <a:gd name="connsiteX12" fmla="*/ 24765 w 147637"/>
                    <a:gd name="connsiteY12" fmla="*/ 102870 h 147637"/>
                    <a:gd name="connsiteX13" fmla="*/ 20002 w 147637"/>
                    <a:gd name="connsiteY13" fmla="*/ 127635 h 147637"/>
                    <a:gd name="connsiteX14" fmla="*/ 45720 w 147637"/>
                    <a:gd name="connsiteY14" fmla="*/ 123825 h 147637"/>
                    <a:gd name="connsiteX15" fmla="*/ 54292 w 147637"/>
                    <a:gd name="connsiteY15" fmla="*/ 147638 h 147637"/>
                    <a:gd name="connsiteX16" fmla="*/ 74295 w 147637"/>
                    <a:gd name="connsiteY16" fmla="*/ 131445 h 147637"/>
                    <a:gd name="connsiteX17" fmla="*/ 93345 w 147637"/>
                    <a:gd name="connsiteY17" fmla="*/ 147638 h 147637"/>
                    <a:gd name="connsiteX18" fmla="*/ 102870 w 147637"/>
                    <a:gd name="connsiteY18" fmla="*/ 123825 h 147637"/>
                    <a:gd name="connsiteX19" fmla="*/ 127635 w 147637"/>
                    <a:gd name="connsiteY19" fmla="*/ 127635 h 147637"/>
                    <a:gd name="connsiteX20" fmla="*/ 123825 w 147637"/>
                    <a:gd name="connsiteY20" fmla="*/ 102870 h 147637"/>
                    <a:gd name="connsiteX21" fmla="*/ 147638 w 147637"/>
                    <a:gd name="connsiteY21" fmla="*/ 93345 h 147637"/>
                    <a:gd name="connsiteX22" fmla="*/ 131445 w 147637"/>
                    <a:gd name="connsiteY22" fmla="*/ 74295 h 147637"/>
                    <a:gd name="connsiteX23" fmla="*/ 147638 w 147637"/>
                    <a:gd name="connsiteY23" fmla="*/ 54293 h 147637"/>
                    <a:gd name="connsiteX24" fmla="*/ 115967 w 147637"/>
                    <a:gd name="connsiteY24" fmla="*/ 85515 h 147637"/>
                    <a:gd name="connsiteX25" fmla="*/ 102689 w 147637"/>
                    <a:gd name="connsiteY25" fmla="*/ 90830 h 147637"/>
                    <a:gd name="connsiteX26" fmla="*/ 104851 w 147637"/>
                    <a:gd name="connsiteY26" fmla="*/ 104880 h 147637"/>
                    <a:gd name="connsiteX27" fmla="*/ 90811 w 147637"/>
                    <a:gd name="connsiteY27" fmla="*/ 102727 h 147637"/>
                    <a:gd name="connsiteX28" fmla="*/ 85506 w 147637"/>
                    <a:gd name="connsiteY28" fmla="*/ 116005 h 147637"/>
                    <a:gd name="connsiteX29" fmla="*/ 74600 w 147637"/>
                    <a:gd name="connsiteY29" fmla="*/ 106728 h 147637"/>
                    <a:gd name="connsiteX30" fmla="*/ 63170 w 147637"/>
                    <a:gd name="connsiteY30" fmla="*/ 116005 h 147637"/>
                    <a:gd name="connsiteX31" fmla="*/ 58407 w 147637"/>
                    <a:gd name="connsiteY31" fmla="*/ 102727 h 147637"/>
                    <a:gd name="connsiteX32" fmla="*/ 43834 w 147637"/>
                    <a:gd name="connsiteY32" fmla="*/ 104889 h 147637"/>
                    <a:gd name="connsiteX33" fmla="*/ 46530 w 147637"/>
                    <a:gd name="connsiteY33" fmla="*/ 90840 h 147637"/>
                    <a:gd name="connsiteX34" fmla="*/ 32728 w 147637"/>
                    <a:gd name="connsiteY34" fmla="*/ 85534 h 147637"/>
                    <a:gd name="connsiteX35" fmla="*/ 42548 w 147637"/>
                    <a:gd name="connsiteY35" fmla="*/ 74628 h 147637"/>
                    <a:gd name="connsiteX36" fmla="*/ 32718 w 147637"/>
                    <a:gd name="connsiteY36" fmla="*/ 63198 h 147637"/>
                    <a:gd name="connsiteX37" fmla="*/ 46530 w 147637"/>
                    <a:gd name="connsiteY37" fmla="*/ 58436 h 147637"/>
                    <a:gd name="connsiteX38" fmla="*/ 43815 w 147637"/>
                    <a:gd name="connsiteY38" fmla="*/ 43777 h 147637"/>
                    <a:gd name="connsiteX39" fmla="*/ 58407 w 147637"/>
                    <a:gd name="connsiteY39" fmla="*/ 46482 h 147637"/>
                    <a:gd name="connsiteX40" fmla="*/ 63170 w 147637"/>
                    <a:gd name="connsiteY40" fmla="*/ 32671 h 147637"/>
                    <a:gd name="connsiteX41" fmla="*/ 74600 w 147637"/>
                    <a:gd name="connsiteY41" fmla="*/ 42501 h 147637"/>
                    <a:gd name="connsiteX42" fmla="*/ 85496 w 147637"/>
                    <a:gd name="connsiteY42" fmla="*/ 32680 h 147637"/>
                    <a:gd name="connsiteX43" fmla="*/ 90811 w 147637"/>
                    <a:gd name="connsiteY43" fmla="*/ 46482 h 147637"/>
                    <a:gd name="connsiteX44" fmla="*/ 104851 w 147637"/>
                    <a:gd name="connsiteY44" fmla="*/ 43777 h 147637"/>
                    <a:gd name="connsiteX45" fmla="*/ 102689 w 147637"/>
                    <a:gd name="connsiteY45" fmla="*/ 58360 h 147637"/>
                    <a:gd name="connsiteX46" fmla="*/ 115967 w 147637"/>
                    <a:gd name="connsiteY46" fmla="*/ 63122 h 147637"/>
                    <a:gd name="connsiteX47" fmla="*/ 106699 w 147637"/>
                    <a:gd name="connsiteY47" fmla="*/ 74552 h 14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47637" h="147637">
                      <a:moveTo>
                        <a:pt x="123825" y="45720"/>
                      </a:moveTo>
                      <a:lnTo>
                        <a:pt x="127635" y="20003"/>
                      </a:lnTo>
                      <a:lnTo>
                        <a:pt x="102870" y="24765"/>
                      </a:lnTo>
                      <a:lnTo>
                        <a:pt x="93345" y="0"/>
                      </a:lnTo>
                      <a:lnTo>
                        <a:pt x="74295" y="17145"/>
                      </a:lnTo>
                      <a:lnTo>
                        <a:pt x="54292" y="0"/>
                      </a:lnTo>
                      <a:lnTo>
                        <a:pt x="45720" y="24765"/>
                      </a:lnTo>
                      <a:lnTo>
                        <a:pt x="20002" y="20003"/>
                      </a:lnTo>
                      <a:lnTo>
                        <a:pt x="24765" y="45720"/>
                      </a:lnTo>
                      <a:lnTo>
                        <a:pt x="0" y="54293"/>
                      </a:lnTo>
                      <a:lnTo>
                        <a:pt x="17145" y="74295"/>
                      </a:lnTo>
                      <a:lnTo>
                        <a:pt x="0" y="93345"/>
                      </a:lnTo>
                      <a:lnTo>
                        <a:pt x="24765" y="102870"/>
                      </a:lnTo>
                      <a:lnTo>
                        <a:pt x="20002" y="127635"/>
                      </a:lnTo>
                      <a:lnTo>
                        <a:pt x="45720" y="123825"/>
                      </a:lnTo>
                      <a:lnTo>
                        <a:pt x="54292" y="147638"/>
                      </a:lnTo>
                      <a:lnTo>
                        <a:pt x="74295" y="131445"/>
                      </a:lnTo>
                      <a:lnTo>
                        <a:pt x="93345" y="147638"/>
                      </a:lnTo>
                      <a:lnTo>
                        <a:pt x="102870" y="123825"/>
                      </a:lnTo>
                      <a:lnTo>
                        <a:pt x="127635" y="127635"/>
                      </a:lnTo>
                      <a:lnTo>
                        <a:pt x="123825" y="102870"/>
                      </a:lnTo>
                      <a:lnTo>
                        <a:pt x="147638" y="93345"/>
                      </a:lnTo>
                      <a:lnTo>
                        <a:pt x="131445" y="74295"/>
                      </a:lnTo>
                      <a:lnTo>
                        <a:pt x="147638" y="54293"/>
                      </a:lnTo>
                      <a:close/>
                      <a:moveTo>
                        <a:pt x="115967" y="85515"/>
                      </a:moveTo>
                      <a:lnTo>
                        <a:pt x="102689" y="90830"/>
                      </a:lnTo>
                      <a:lnTo>
                        <a:pt x="104851" y="104880"/>
                      </a:lnTo>
                      <a:lnTo>
                        <a:pt x="90811" y="102727"/>
                      </a:lnTo>
                      <a:lnTo>
                        <a:pt x="85506" y="116005"/>
                      </a:lnTo>
                      <a:lnTo>
                        <a:pt x="74600" y="106728"/>
                      </a:lnTo>
                      <a:lnTo>
                        <a:pt x="63170" y="116005"/>
                      </a:lnTo>
                      <a:lnTo>
                        <a:pt x="58407" y="102727"/>
                      </a:lnTo>
                      <a:lnTo>
                        <a:pt x="43834" y="104889"/>
                      </a:lnTo>
                      <a:lnTo>
                        <a:pt x="46530" y="90840"/>
                      </a:lnTo>
                      <a:lnTo>
                        <a:pt x="32728" y="85534"/>
                      </a:lnTo>
                      <a:lnTo>
                        <a:pt x="42548" y="74628"/>
                      </a:lnTo>
                      <a:lnTo>
                        <a:pt x="32718" y="63198"/>
                      </a:lnTo>
                      <a:lnTo>
                        <a:pt x="46530" y="58436"/>
                      </a:lnTo>
                      <a:lnTo>
                        <a:pt x="43815" y="43777"/>
                      </a:lnTo>
                      <a:lnTo>
                        <a:pt x="58407" y="46482"/>
                      </a:lnTo>
                      <a:lnTo>
                        <a:pt x="63170" y="32671"/>
                      </a:lnTo>
                      <a:lnTo>
                        <a:pt x="74600" y="42501"/>
                      </a:lnTo>
                      <a:lnTo>
                        <a:pt x="85496" y="32680"/>
                      </a:lnTo>
                      <a:lnTo>
                        <a:pt x="90811" y="46482"/>
                      </a:lnTo>
                      <a:lnTo>
                        <a:pt x="104851" y="43777"/>
                      </a:lnTo>
                      <a:lnTo>
                        <a:pt x="102689" y="58360"/>
                      </a:lnTo>
                      <a:lnTo>
                        <a:pt x="115967" y="63122"/>
                      </a:lnTo>
                      <a:lnTo>
                        <a:pt x="106699" y="7455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554DE40-CF4F-D638-3E02-63887C72B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52456" y="3075739"/>
            <a:ext cx="853427" cy="637916"/>
            <a:chOff x="9852456" y="3075739"/>
            <a:chExt cx="853427" cy="637916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0778A8-CE4E-BA50-36AC-DCD1ADB0EDD3}"/>
                </a:ext>
              </a:extLst>
            </p:cNvPr>
            <p:cNvSpPr/>
            <p:nvPr/>
          </p:nvSpPr>
          <p:spPr>
            <a:xfrm>
              <a:off x="9852456" y="3075739"/>
              <a:ext cx="853427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Ledger View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B84ECB2C-E082-5231-976A-4F17D8CB0DB1}"/>
                </a:ext>
              </a:extLst>
            </p:cNvPr>
            <p:cNvGrpSpPr/>
            <p:nvPr/>
          </p:nvGrpSpPr>
          <p:grpSpPr>
            <a:xfrm>
              <a:off x="9946402" y="3283426"/>
              <a:ext cx="692021" cy="430229"/>
              <a:chOff x="10861085" y="3544414"/>
              <a:chExt cx="692021" cy="430229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1DBB7E73-B6FF-6C8A-F97C-29E6DFF0F9FE}"/>
                  </a:ext>
                </a:extLst>
              </p:cNvPr>
              <p:cNvSpPr/>
              <p:nvPr/>
            </p:nvSpPr>
            <p:spPr bwMode="auto">
              <a:xfrm>
                <a:off x="10861085" y="3544414"/>
                <a:ext cx="692021" cy="4302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6241F81-2005-58E5-269F-F3FA92F5F089}"/>
                  </a:ext>
                </a:extLst>
              </p:cNvPr>
              <p:cNvSpPr/>
              <p:nvPr/>
            </p:nvSpPr>
            <p:spPr bwMode="auto">
              <a:xfrm>
                <a:off x="10885010" y="3588103"/>
                <a:ext cx="149936" cy="4219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6D490887-1DFE-E23D-C4AD-5FBFE4F31004}"/>
                  </a:ext>
                </a:extLst>
              </p:cNvPr>
              <p:cNvSpPr/>
              <p:nvPr/>
            </p:nvSpPr>
            <p:spPr bwMode="auto">
              <a:xfrm>
                <a:off x="10885010" y="3659123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D2A165B-B00B-2C40-1B75-A819B9AF50EC}"/>
                  </a:ext>
                </a:extLst>
              </p:cNvPr>
              <p:cNvSpPr/>
              <p:nvPr/>
            </p:nvSpPr>
            <p:spPr bwMode="auto">
              <a:xfrm>
                <a:off x="10885010" y="3722544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AD93147-64CA-60F9-406E-54D98F4E77B9}"/>
                  </a:ext>
                </a:extLst>
              </p:cNvPr>
              <p:cNvSpPr/>
              <p:nvPr/>
            </p:nvSpPr>
            <p:spPr bwMode="auto">
              <a:xfrm>
                <a:off x="10885010" y="3785965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4C27B9C-88D6-EA4F-C02E-559121BE511E}"/>
                  </a:ext>
                </a:extLst>
              </p:cNvPr>
              <p:cNvSpPr/>
              <p:nvPr/>
            </p:nvSpPr>
            <p:spPr bwMode="auto">
              <a:xfrm>
                <a:off x="10885010" y="384938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AD5BB9C-0290-241A-7332-88E49D6B6458}"/>
                  </a:ext>
                </a:extLst>
              </p:cNvPr>
              <p:cNvSpPr/>
              <p:nvPr/>
            </p:nvSpPr>
            <p:spPr bwMode="auto">
              <a:xfrm>
                <a:off x="10885010" y="391280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0DF84B5-4239-F836-A531-2E61797190AB}"/>
                  </a:ext>
                </a:extLst>
              </p:cNvPr>
              <p:cNvSpPr/>
              <p:nvPr/>
            </p:nvSpPr>
            <p:spPr bwMode="auto">
              <a:xfrm>
                <a:off x="10892744" y="3668302"/>
                <a:ext cx="8891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972794A-73CD-DAE2-F388-4CC75AF290E5}"/>
                  </a:ext>
                </a:extLst>
              </p:cNvPr>
              <p:cNvSpPr/>
              <p:nvPr/>
            </p:nvSpPr>
            <p:spPr bwMode="auto">
              <a:xfrm>
                <a:off x="10892745" y="3731723"/>
                <a:ext cx="7602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68B162B-96A1-9B6A-4A33-05B3FE9A1C9D}"/>
                  </a:ext>
                </a:extLst>
              </p:cNvPr>
              <p:cNvSpPr/>
              <p:nvPr/>
            </p:nvSpPr>
            <p:spPr bwMode="auto">
              <a:xfrm>
                <a:off x="10892744" y="3795144"/>
                <a:ext cx="8891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7C29727F-682D-0FCA-4001-D16819949154}"/>
                  </a:ext>
                </a:extLst>
              </p:cNvPr>
              <p:cNvSpPr/>
              <p:nvPr/>
            </p:nvSpPr>
            <p:spPr bwMode="auto">
              <a:xfrm>
                <a:off x="10892744" y="3859029"/>
                <a:ext cx="103123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1969F39-6DE9-1A95-B4B1-D85D0D5F31A6}"/>
                  </a:ext>
                </a:extLst>
              </p:cNvPr>
              <p:cNvSpPr/>
              <p:nvPr/>
            </p:nvSpPr>
            <p:spPr bwMode="auto">
              <a:xfrm>
                <a:off x="10892744" y="3922449"/>
                <a:ext cx="103123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9686F6E0-E6EA-1243-83FA-32930CB39736}"/>
                  </a:ext>
                </a:extLst>
              </p:cNvPr>
              <p:cNvSpPr/>
              <p:nvPr/>
            </p:nvSpPr>
            <p:spPr bwMode="auto">
              <a:xfrm>
                <a:off x="11047496" y="3588103"/>
                <a:ext cx="149936" cy="4219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4BF53E0-7A0D-B51F-C1CF-804C5BF22B77}"/>
                  </a:ext>
                </a:extLst>
              </p:cNvPr>
              <p:cNvSpPr/>
              <p:nvPr/>
            </p:nvSpPr>
            <p:spPr bwMode="auto">
              <a:xfrm>
                <a:off x="11047496" y="3659123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A8DDBCD-EB00-76FF-D0E2-A8F78BFF7E22}"/>
                  </a:ext>
                </a:extLst>
              </p:cNvPr>
              <p:cNvSpPr/>
              <p:nvPr/>
            </p:nvSpPr>
            <p:spPr bwMode="auto">
              <a:xfrm>
                <a:off x="11047496" y="3722544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2B958AFF-3328-3A1E-B3CE-58C37FF8A765}"/>
                  </a:ext>
                </a:extLst>
              </p:cNvPr>
              <p:cNvSpPr/>
              <p:nvPr/>
            </p:nvSpPr>
            <p:spPr bwMode="auto">
              <a:xfrm>
                <a:off x="11047496" y="3785965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F4FC2F9-5C37-2AC8-8C60-A6F4A8EF4F58}"/>
                  </a:ext>
                </a:extLst>
              </p:cNvPr>
              <p:cNvSpPr/>
              <p:nvPr/>
            </p:nvSpPr>
            <p:spPr bwMode="auto">
              <a:xfrm>
                <a:off x="11047496" y="384938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FBAB4EEF-73B9-60DC-4DAC-45C39E1C0FAA}"/>
                  </a:ext>
                </a:extLst>
              </p:cNvPr>
              <p:cNvSpPr/>
              <p:nvPr/>
            </p:nvSpPr>
            <p:spPr bwMode="auto">
              <a:xfrm>
                <a:off x="11047496" y="391280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6A7368F-2895-143A-2E87-5CFF0442BEC2}"/>
                  </a:ext>
                </a:extLst>
              </p:cNvPr>
              <p:cNvSpPr/>
              <p:nvPr/>
            </p:nvSpPr>
            <p:spPr bwMode="auto">
              <a:xfrm>
                <a:off x="11055231" y="3668302"/>
                <a:ext cx="8891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5EAA1DF-84BC-D9A7-6408-F5AEECF53B61}"/>
                  </a:ext>
                </a:extLst>
              </p:cNvPr>
              <p:cNvSpPr/>
              <p:nvPr/>
            </p:nvSpPr>
            <p:spPr bwMode="auto">
              <a:xfrm>
                <a:off x="11055231" y="3731723"/>
                <a:ext cx="7602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D256A4C-14CD-24DA-1BE0-CB62F1FB900F}"/>
                  </a:ext>
                </a:extLst>
              </p:cNvPr>
              <p:cNvSpPr/>
              <p:nvPr/>
            </p:nvSpPr>
            <p:spPr bwMode="auto">
              <a:xfrm>
                <a:off x="11055231" y="3795144"/>
                <a:ext cx="108063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4245D49-4C11-60DE-91DD-99845966D254}"/>
                  </a:ext>
                </a:extLst>
              </p:cNvPr>
              <p:cNvSpPr/>
              <p:nvPr/>
            </p:nvSpPr>
            <p:spPr bwMode="auto">
              <a:xfrm>
                <a:off x="11055231" y="3859029"/>
                <a:ext cx="76027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36A5D70F-DB3A-49F2-4A20-0BAB5AA4E738}"/>
                  </a:ext>
                </a:extLst>
              </p:cNvPr>
              <p:cNvSpPr/>
              <p:nvPr/>
            </p:nvSpPr>
            <p:spPr bwMode="auto">
              <a:xfrm>
                <a:off x="11055231" y="3922449"/>
                <a:ext cx="103123" cy="229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979DEFB-EE41-1D4B-2BFE-7043A011382D}"/>
                  </a:ext>
                </a:extLst>
              </p:cNvPr>
              <p:cNvSpPr/>
              <p:nvPr/>
            </p:nvSpPr>
            <p:spPr bwMode="auto">
              <a:xfrm>
                <a:off x="11209983" y="3588103"/>
                <a:ext cx="149936" cy="4219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F8252CA-B2D0-FBF2-0CAB-D2A17A985903}"/>
                  </a:ext>
                </a:extLst>
              </p:cNvPr>
              <p:cNvSpPr/>
              <p:nvPr/>
            </p:nvSpPr>
            <p:spPr bwMode="auto">
              <a:xfrm>
                <a:off x="11209983" y="3659123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1214EF4-6F21-FF9C-2EF5-90B7C7029201}"/>
                  </a:ext>
                </a:extLst>
              </p:cNvPr>
              <p:cNvSpPr/>
              <p:nvPr/>
            </p:nvSpPr>
            <p:spPr bwMode="auto">
              <a:xfrm>
                <a:off x="11209983" y="3722544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ABD9EF8-94C1-604E-5CBF-16089CC84FF0}"/>
                  </a:ext>
                </a:extLst>
              </p:cNvPr>
              <p:cNvSpPr/>
              <p:nvPr/>
            </p:nvSpPr>
            <p:spPr bwMode="auto">
              <a:xfrm>
                <a:off x="11209983" y="3785965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AC82C65E-FB10-4EAE-EEBF-7C134FB8581A}"/>
                  </a:ext>
                </a:extLst>
              </p:cNvPr>
              <p:cNvSpPr/>
              <p:nvPr/>
            </p:nvSpPr>
            <p:spPr bwMode="auto">
              <a:xfrm>
                <a:off x="11209983" y="384938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7D3B631B-1E3C-A2E5-CF60-4ECB83E9D3F5}"/>
                  </a:ext>
                </a:extLst>
              </p:cNvPr>
              <p:cNvSpPr/>
              <p:nvPr/>
            </p:nvSpPr>
            <p:spPr bwMode="auto">
              <a:xfrm>
                <a:off x="11209983" y="391280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AE7EF659-CF87-7A4E-A7A8-C7E5073CC8F8}"/>
                  </a:ext>
                </a:extLst>
              </p:cNvPr>
              <p:cNvSpPr/>
              <p:nvPr/>
            </p:nvSpPr>
            <p:spPr bwMode="auto">
              <a:xfrm>
                <a:off x="11217717" y="3668302"/>
                <a:ext cx="112794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8851C51-D26A-2FE9-0EB8-4C01D8B6FE2F}"/>
                  </a:ext>
                </a:extLst>
              </p:cNvPr>
              <p:cNvSpPr/>
              <p:nvPr/>
            </p:nvSpPr>
            <p:spPr bwMode="auto">
              <a:xfrm>
                <a:off x="11217717" y="3731723"/>
                <a:ext cx="112794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C3C2C3EA-9557-7B8F-31A7-866483A23D2B}"/>
                  </a:ext>
                </a:extLst>
              </p:cNvPr>
              <p:cNvSpPr/>
              <p:nvPr/>
            </p:nvSpPr>
            <p:spPr bwMode="auto">
              <a:xfrm>
                <a:off x="11217717" y="3795144"/>
                <a:ext cx="99441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CACA57F-34DB-4D74-D0B0-722695F65A9B}"/>
                  </a:ext>
                </a:extLst>
              </p:cNvPr>
              <p:cNvSpPr/>
              <p:nvPr/>
            </p:nvSpPr>
            <p:spPr bwMode="auto">
              <a:xfrm>
                <a:off x="11217717" y="3859029"/>
                <a:ext cx="112794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24AC2BD-4958-47C3-8C87-9B9D807ACFA9}"/>
                  </a:ext>
                </a:extLst>
              </p:cNvPr>
              <p:cNvSpPr/>
              <p:nvPr/>
            </p:nvSpPr>
            <p:spPr bwMode="auto">
              <a:xfrm>
                <a:off x="11217717" y="3922449"/>
                <a:ext cx="112794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9DF1B44-C33A-76C5-662F-3237D942C013}"/>
                  </a:ext>
                </a:extLst>
              </p:cNvPr>
              <p:cNvSpPr/>
              <p:nvPr/>
            </p:nvSpPr>
            <p:spPr bwMode="auto">
              <a:xfrm>
                <a:off x="11372470" y="3588103"/>
                <a:ext cx="149936" cy="4219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89EF3E7-0F15-619A-6684-1D3A75046C49}"/>
                  </a:ext>
                </a:extLst>
              </p:cNvPr>
              <p:cNvSpPr/>
              <p:nvPr/>
            </p:nvSpPr>
            <p:spPr bwMode="auto">
              <a:xfrm>
                <a:off x="11372470" y="3659123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7569B7D-8997-63AB-AECE-C920886F3599}"/>
                  </a:ext>
                </a:extLst>
              </p:cNvPr>
              <p:cNvSpPr/>
              <p:nvPr/>
            </p:nvSpPr>
            <p:spPr bwMode="auto">
              <a:xfrm>
                <a:off x="11372470" y="3722544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C7085AE-69DF-E2D1-F2D8-6EB8F44DD142}"/>
                  </a:ext>
                </a:extLst>
              </p:cNvPr>
              <p:cNvSpPr/>
              <p:nvPr/>
            </p:nvSpPr>
            <p:spPr bwMode="auto">
              <a:xfrm>
                <a:off x="11372470" y="3785965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56632B8F-6C7F-BCB0-D169-8F1D1C5B7534}"/>
                  </a:ext>
                </a:extLst>
              </p:cNvPr>
              <p:cNvSpPr/>
              <p:nvPr/>
            </p:nvSpPr>
            <p:spPr bwMode="auto">
              <a:xfrm>
                <a:off x="11372470" y="384938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11360B4-CE37-365D-C501-BC47CB16BDD3}"/>
                  </a:ext>
                </a:extLst>
              </p:cNvPr>
              <p:cNvSpPr/>
              <p:nvPr/>
            </p:nvSpPr>
            <p:spPr bwMode="auto">
              <a:xfrm>
                <a:off x="11372470" y="3912807"/>
                <a:ext cx="149936" cy="421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488C0D5-7943-1962-0530-7B5E3C3BD7DE}"/>
                  </a:ext>
                </a:extLst>
              </p:cNvPr>
              <p:cNvSpPr/>
              <p:nvPr/>
            </p:nvSpPr>
            <p:spPr bwMode="auto">
              <a:xfrm>
                <a:off x="11437386" y="3668302"/>
                <a:ext cx="76258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5FA83F7-7A38-D9D2-693D-2F22AE03C448}"/>
                  </a:ext>
                </a:extLst>
              </p:cNvPr>
              <p:cNvSpPr/>
              <p:nvPr/>
            </p:nvSpPr>
            <p:spPr bwMode="auto">
              <a:xfrm>
                <a:off x="11437617" y="3731723"/>
                <a:ext cx="76027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E785B91-A4FC-A2E0-2542-41FAF0B1AD27}"/>
                  </a:ext>
                </a:extLst>
              </p:cNvPr>
              <p:cNvSpPr/>
              <p:nvPr/>
            </p:nvSpPr>
            <p:spPr bwMode="auto">
              <a:xfrm>
                <a:off x="11466608" y="3795144"/>
                <a:ext cx="47035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B899E950-20F0-FF8F-2700-0439D1418536}"/>
                  </a:ext>
                </a:extLst>
              </p:cNvPr>
              <p:cNvSpPr/>
              <p:nvPr/>
            </p:nvSpPr>
            <p:spPr bwMode="auto">
              <a:xfrm>
                <a:off x="11437386" y="3859029"/>
                <a:ext cx="76258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5133B791-B186-C455-BC5A-019BA8679A38}"/>
                  </a:ext>
                </a:extLst>
              </p:cNvPr>
              <p:cNvSpPr/>
              <p:nvPr/>
            </p:nvSpPr>
            <p:spPr bwMode="auto">
              <a:xfrm>
                <a:off x="11410521" y="3922449"/>
                <a:ext cx="103123" cy="229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32BEDD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B1AD4DE-96BC-EDFD-037C-3F7DC6A25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72628" y="4215041"/>
            <a:ext cx="692021" cy="430229"/>
            <a:chOff x="10861085" y="3544414"/>
            <a:chExt cx="692021" cy="430229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08B82B5-7DB1-5810-30DB-973B3BF59CFA}"/>
                </a:ext>
              </a:extLst>
            </p:cNvPr>
            <p:cNvSpPr/>
            <p:nvPr/>
          </p:nvSpPr>
          <p:spPr bwMode="auto">
            <a:xfrm>
              <a:off x="10861085" y="3544414"/>
              <a:ext cx="692021" cy="4302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03ABAA1-019C-CE49-4193-E06F21139BBC}"/>
                </a:ext>
              </a:extLst>
            </p:cNvPr>
            <p:cNvSpPr/>
            <p:nvPr/>
          </p:nvSpPr>
          <p:spPr bwMode="auto">
            <a:xfrm>
              <a:off x="10885010" y="3588103"/>
              <a:ext cx="149936" cy="42197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5803B67-074F-99B5-A86D-EE7728C54EFE}"/>
                </a:ext>
              </a:extLst>
            </p:cNvPr>
            <p:cNvSpPr/>
            <p:nvPr/>
          </p:nvSpPr>
          <p:spPr bwMode="auto">
            <a:xfrm>
              <a:off x="10885010" y="3659123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9F131B0-C311-D676-5BCC-AB953B540FCD}"/>
                </a:ext>
              </a:extLst>
            </p:cNvPr>
            <p:cNvSpPr/>
            <p:nvPr/>
          </p:nvSpPr>
          <p:spPr bwMode="auto">
            <a:xfrm>
              <a:off x="10885010" y="3722544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2851AA1-E4FF-30CA-457A-7246563BD0A3}"/>
                </a:ext>
              </a:extLst>
            </p:cNvPr>
            <p:cNvSpPr/>
            <p:nvPr/>
          </p:nvSpPr>
          <p:spPr bwMode="auto">
            <a:xfrm>
              <a:off x="10885010" y="3785965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1720B4DB-961E-E786-83EB-62296FB15EBA}"/>
                </a:ext>
              </a:extLst>
            </p:cNvPr>
            <p:cNvSpPr/>
            <p:nvPr/>
          </p:nvSpPr>
          <p:spPr bwMode="auto">
            <a:xfrm>
              <a:off x="10885010" y="3849387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8645D8C-1924-3684-5BF4-0F4F2414983E}"/>
                </a:ext>
              </a:extLst>
            </p:cNvPr>
            <p:cNvSpPr/>
            <p:nvPr/>
          </p:nvSpPr>
          <p:spPr bwMode="auto">
            <a:xfrm>
              <a:off x="10885010" y="3912807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6FDDED31-2D98-0DE2-7A18-CE10926B65C4}"/>
                </a:ext>
              </a:extLst>
            </p:cNvPr>
            <p:cNvSpPr/>
            <p:nvPr/>
          </p:nvSpPr>
          <p:spPr bwMode="auto">
            <a:xfrm>
              <a:off x="10892744" y="3668302"/>
              <a:ext cx="88917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CAF56E-99A0-A8F7-20A6-31437D4A4EE1}"/>
                </a:ext>
              </a:extLst>
            </p:cNvPr>
            <p:cNvSpPr/>
            <p:nvPr/>
          </p:nvSpPr>
          <p:spPr bwMode="auto">
            <a:xfrm>
              <a:off x="10892745" y="3731723"/>
              <a:ext cx="76027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415E1AB-A5F1-15F9-B3FD-45D11F7EC0B3}"/>
                </a:ext>
              </a:extLst>
            </p:cNvPr>
            <p:cNvSpPr/>
            <p:nvPr/>
          </p:nvSpPr>
          <p:spPr bwMode="auto">
            <a:xfrm>
              <a:off x="10892744" y="3795144"/>
              <a:ext cx="88917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6E50D94-1EE0-863D-411B-72FB6C1EB8AB}"/>
                </a:ext>
              </a:extLst>
            </p:cNvPr>
            <p:cNvSpPr/>
            <p:nvPr/>
          </p:nvSpPr>
          <p:spPr bwMode="auto">
            <a:xfrm>
              <a:off x="10892744" y="3859029"/>
              <a:ext cx="103123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D6B394B-6F83-B645-3748-577CC4A50CCB}"/>
                </a:ext>
              </a:extLst>
            </p:cNvPr>
            <p:cNvSpPr/>
            <p:nvPr/>
          </p:nvSpPr>
          <p:spPr bwMode="auto">
            <a:xfrm>
              <a:off x="10892744" y="3922449"/>
              <a:ext cx="103123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3038E13-2C98-52B6-FD09-A13520FA18A2}"/>
                </a:ext>
              </a:extLst>
            </p:cNvPr>
            <p:cNvSpPr/>
            <p:nvPr/>
          </p:nvSpPr>
          <p:spPr bwMode="auto">
            <a:xfrm>
              <a:off x="11047496" y="3588103"/>
              <a:ext cx="149936" cy="42197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BEE555F-CD02-444D-AC0A-E2FDB28834B1}"/>
                </a:ext>
              </a:extLst>
            </p:cNvPr>
            <p:cNvSpPr/>
            <p:nvPr/>
          </p:nvSpPr>
          <p:spPr bwMode="auto">
            <a:xfrm>
              <a:off x="11047496" y="3659123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B0CD699-BECC-323F-F323-7F5C3B9E5AC2}"/>
                </a:ext>
              </a:extLst>
            </p:cNvPr>
            <p:cNvSpPr/>
            <p:nvPr/>
          </p:nvSpPr>
          <p:spPr bwMode="auto">
            <a:xfrm>
              <a:off x="11047496" y="3722544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D360B8A-414D-093E-0CDA-34FE39013F03}"/>
                </a:ext>
              </a:extLst>
            </p:cNvPr>
            <p:cNvSpPr/>
            <p:nvPr/>
          </p:nvSpPr>
          <p:spPr bwMode="auto">
            <a:xfrm>
              <a:off x="11047496" y="3785965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8810E09-B048-0C36-6E26-13D6BD9B6DF7}"/>
                </a:ext>
              </a:extLst>
            </p:cNvPr>
            <p:cNvSpPr/>
            <p:nvPr/>
          </p:nvSpPr>
          <p:spPr bwMode="auto">
            <a:xfrm>
              <a:off x="11047496" y="3849387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C81C50D-8D51-F100-E5FD-B8135295F70B}"/>
                </a:ext>
              </a:extLst>
            </p:cNvPr>
            <p:cNvSpPr/>
            <p:nvPr/>
          </p:nvSpPr>
          <p:spPr bwMode="auto">
            <a:xfrm>
              <a:off x="11047496" y="3912807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8765409-E62D-A44C-6744-6B6E938625D4}"/>
                </a:ext>
              </a:extLst>
            </p:cNvPr>
            <p:cNvSpPr/>
            <p:nvPr/>
          </p:nvSpPr>
          <p:spPr bwMode="auto">
            <a:xfrm>
              <a:off x="11055231" y="3668302"/>
              <a:ext cx="88917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D2CE178-440F-A3A7-2924-157C703113DC}"/>
                </a:ext>
              </a:extLst>
            </p:cNvPr>
            <p:cNvSpPr/>
            <p:nvPr/>
          </p:nvSpPr>
          <p:spPr bwMode="auto">
            <a:xfrm>
              <a:off x="11055231" y="3731723"/>
              <a:ext cx="76027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39F6D3F-027F-A9FC-4787-E8B592DA5357}"/>
                </a:ext>
              </a:extLst>
            </p:cNvPr>
            <p:cNvSpPr/>
            <p:nvPr/>
          </p:nvSpPr>
          <p:spPr bwMode="auto">
            <a:xfrm>
              <a:off x="11055231" y="3795144"/>
              <a:ext cx="108063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CAEAFEF-E330-EB94-8D47-C197BC266622}"/>
                </a:ext>
              </a:extLst>
            </p:cNvPr>
            <p:cNvSpPr/>
            <p:nvPr/>
          </p:nvSpPr>
          <p:spPr bwMode="auto">
            <a:xfrm>
              <a:off x="11055231" y="3859029"/>
              <a:ext cx="76027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463A8F3-1B8D-3F21-7CE2-A1C4DFBE5F94}"/>
                </a:ext>
              </a:extLst>
            </p:cNvPr>
            <p:cNvSpPr/>
            <p:nvPr/>
          </p:nvSpPr>
          <p:spPr bwMode="auto">
            <a:xfrm>
              <a:off x="11055231" y="3922449"/>
              <a:ext cx="103123" cy="229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8DA155C-7202-5AC7-CC1A-941525EAB70C}"/>
                </a:ext>
              </a:extLst>
            </p:cNvPr>
            <p:cNvSpPr/>
            <p:nvPr/>
          </p:nvSpPr>
          <p:spPr bwMode="auto">
            <a:xfrm>
              <a:off x="11209983" y="3588103"/>
              <a:ext cx="149936" cy="42197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63E6644B-575E-EAE5-ABF9-C27EE9CB6DEB}"/>
                </a:ext>
              </a:extLst>
            </p:cNvPr>
            <p:cNvSpPr/>
            <p:nvPr/>
          </p:nvSpPr>
          <p:spPr bwMode="auto">
            <a:xfrm>
              <a:off x="11209983" y="3659123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6AD6F8A-EAEC-76CA-5864-BC535AD994B0}"/>
                </a:ext>
              </a:extLst>
            </p:cNvPr>
            <p:cNvSpPr/>
            <p:nvPr/>
          </p:nvSpPr>
          <p:spPr bwMode="auto">
            <a:xfrm>
              <a:off x="11209983" y="3722544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E8709AA-0B14-B6F9-14D3-FCC107F60C2E}"/>
                </a:ext>
              </a:extLst>
            </p:cNvPr>
            <p:cNvSpPr/>
            <p:nvPr/>
          </p:nvSpPr>
          <p:spPr bwMode="auto">
            <a:xfrm>
              <a:off x="11209983" y="3785965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E6768CB-4C28-FE45-FCCB-7E86C40348B6}"/>
                </a:ext>
              </a:extLst>
            </p:cNvPr>
            <p:cNvSpPr/>
            <p:nvPr/>
          </p:nvSpPr>
          <p:spPr bwMode="auto">
            <a:xfrm>
              <a:off x="11209983" y="3849387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A8A0EEA-8708-8EA5-1FFD-1C174D8F66DE}"/>
                </a:ext>
              </a:extLst>
            </p:cNvPr>
            <p:cNvSpPr/>
            <p:nvPr/>
          </p:nvSpPr>
          <p:spPr bwMode="auto">
            <a:xfrm>
              <a:off x="11209983" y="3912807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E11F0E62-F932-7892-6242-073459669773}"/>
                </a:ext>
              </a:extLst>
            </p:cNvPr>
            <p:cNvSpPr/>
            <p:nvPr/>
          </p:nvSpPr>
          <p:spPr bwMode="auto">
            <a:xfrm>
              <a:off x="11217717" y="3668302"/>
              <a:ext cx="112794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32B13F1C-CE72-728A-EB29-B2A063147A09}"/>
                </a:ext>
              </a:extLst>
            </p:cNvPr>
            <p:cNvSpPr/>
            <p:nvPr/>
          </p:nvSpPr>
          <p:spPr bwMode="auto">
            <a:xfrm>
              <a:off x="11217717" y="3731723"/>
              <a:ext cx="112794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2619B75-FD4E-4CEC-3396-6FB4517F5A69}"/>
                </a:ext>
              </a:extLst>
            </p:cNvPr>
            <p:cNvSpPr/>
            <p:nvPr/>
          </p:nvSpPr>
          <p:spPr bwMode="auto">
            <a:xfrm>
              <a:off x="11217717" y="3795144"/>
              <a:ext cx="99441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E4939AE-C633-B3E4-D79B-334A0EAAFD61}"/>
                </a:ext>
              </a:extLst>
            </p:cNvPr>
            <p:cNvSpPr/>
            <p:nvPr/>
          </p:nvSpPr>
          <p:spPr bwMode="auto">
            <a:xfrm>
              <a:off x="11217717" y="3859029"/>
              <a:ext cx="112794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A297FA7-3133-A34F-BDA4-F9740D17C504}"/>
                </a:ext>
              </a:extLst>
            </p:cNvPr>
            <p:cNvSpPr/>
            <p:nvPr/>
          </p:nvSpPr>
          <p:spPr bwMode="auto">
            <a:xfrm>
              <a:off x="11217717" y="3922449"/>
              <a:ext cx="112794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1012B52-371B-A4F3-891E-E8B1D20FFD78}"/>
                </a:ext>
              </a:extLst>
            </p:cNvPr>
            <p:cNvSpPr/>
            <p:nvPr/>
          </p:nvSpPr>
          <p:spPr bwMode="auto">
            <a:xfrm>
              <a:off x="11372470" y="3588103"/>
              <a:ext cx="149936" cy="42197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18EA499-25A1-3ABB-6605-13D7F74ECE4D}"/>
                </a:ext>
              </a:extLst>
            </p:cNvPr>
            <p:cNvSpPr/>
            <p:nvPr/>
          </p:nvSpPr>
          <p:spPr bwMode="auto">
            <a:xfrm>
              <a:off x="11372470" y="3659123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2B03AAEC-5E71-FA33-3A3D-E5A514EFD8DD}"/>
                </a:ext>
              </a:extLst>
            </p:cNvPr>
            <p:cNvSpPr/>
            <p:nvPr/>
          </p:nvSpPr>
          <p:spPr bwMode="auto">
            <a:xfrm>
              <a:off x="11372470" y="3722544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4673634-F10C-39C9-A40C-C29D1ECCEB52}"/>
                </a:ext>
              </a:extLst>
            </p:cNvPr>
            <p:cNvSpPr/>
            <p:nvPr/>
          </p:nvSpPr>
          <p:spPr bwMode="auto">
            <a:xfrm>
              <a:off x="11372470" y="3785965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4A51359-F5FA-DA5A-E34E-A0BF6114EF6E}"/>
                </a:ext>
              </a:extLst>
            </p:cNvPr>
            <p:cNvSpPr/>
            <p:nvPr/>
          </p:nvSpPr>
          <p:spPr bwMode="auto">
            <a:xfrm>
              <a:off x="11372470" y="3849387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DB36898-D9E3-EC69-25F7-F32BCB020ADA}"/>
                </a:ext>
              </a:extLst>
            </p:cNvPr>
            <p:cNvSpPr/>
            <p:nvPr/>
          </p:nvSpPr>
          <p:spPr bwMode="auto">
            <a:xfrm>
              <a:off x="11372470" y="3912807"/>
              <a:ext cx="149936" cy="4219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21B2270-076D-74DF-8F71-54E61EC62835}"/>
                </a:ext>
              </a:extLst>
            </p:cNvPr>
            <p:cNvSpPr/>
            <p:nvPr/>
          </p:nvSpPr>
          <p:spPr bwMode="auto">
            <a:xfrm>
              <a:off x="11437386" y="3668302"/>
              <a:ext cx="76258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50DFDC7-FC74-B8EE-C218-ACD66B07E364}"/>
                </a:ext>
              </a:extLst>
            </p:cNvPr>
            <p:cNvSpPr/>
            <p:nvPr/>
          </p:nvSpPr>
          <p:spPr bwMode="auto">
            <a:xfrm>
              <a:off x="11437617" y="3731723"/>
              <a:ext cx="76027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ED43059-11D4-A58E-4E3B-E78E798E16D3}"/>
                </a:ext>
              </a:extLst>
            </p:cNvPr>
            <p:cNvSpPr/>
            <p:nvPr/>
          </p:nvSpPr>
          <p:spPr bwMode="auto">
            <a:xfrm>
              <a:off x="11466608" y="3795144"/>
              <a:ext cx="47035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3ACCF04-303C-9CF4-4FE4-1B49F0D77BA6}"/>
                </a:ext>
              </a:extLst>
            </p:cNvPr>
            <p:cNvSpPr/>
            <p:nvPr/>
          </p:nvSpPr>
          <p:spPr bwMode="auto">
            <a:xfrm>
              <a:off x="11437386" y="3859029"/>
              <a:ext cx="76258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083B6F1-6CF9-C0E6-B73E-2D459673EA97}"/>
                </a:ext>
              </a:extLst>
            </p:cNvPr>
            <p:cNvSpPr/>
            <p:nvPr/>
          </p:nvSpPr>
          <p:spPr bwMode="auto">
            <a:xfrm>
              <a:off x="11410521" y="3922449"/>
              <a:ext cx="103123" cy="229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32BED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2B4323B-10C9-0248-4462-43E1F852C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36299" y="2840402"/>
            <a:ext cx="709502" cy="788234"/>
            <a:chOff x="8582138" y="2743455"/>
            <a:chExt cx="913359" cy="933280"/>
          </a:xfrm>
        </p:grpSpPr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A220C04B-25D9-8D21-AB6E-4773031E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82138" y="2743455"/>
              <a:ext cx="786525" cy="786525"/>
            </a:xfrm>
            <a:prstGeom prst="rect">
              <a:avLst/>
            </a:prstGeom>
          </p:spPr>
        </p:pic>
        <p:pic>
          <p:nvPicPr>
            <p:cNvPr id="225" name="Graphic 224">
              <a:extLst>
                <a:ext uri="{FF2B5EF4-FFF2-40B4-BE49-F238E27FC236}">
                  <a16:creationId xmlns:a16="http://schemas.microsoft.com/office/drawing/2014/main" id="{83C220C2-BC72-C932-FFF9-97EE37C7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85084" y="3266322"/>
              <a:ext cx="410413" cy="410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10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0.1095 0.0282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2" y="141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0.21718 0.0282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138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-0.16367 0.0282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0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10898 -0.02824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81FF3C54-31AF-5295-9A7B-B26E39A4A45B}"/>
              </a:ext>
            </a:extLst>
          </p:cNvPr>
          <p:cNvSpPr txBox="1">
            <a:spLocks/>
          </p:cNvSpPr>
          <p:nvPr/>
        </p:nvSpPr>
        <p:spPr>
          <a:xfrm>
            <a:off x="821400" y="21443"/>
            <a:ext cx="11018520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Storage for database digests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ECE27-E0DE-6961-52D4-447F1FAA1464}"/>
              </a:ext>
            </a:extLst>
          </p:cNvPr>
          <p:cNvSpPr/>
          <p:nvPr/>
        </p:nvSpPr>
        <p:spPr>
          <a:xfrm>
            <a:off x="142370" y="1135650"/>
            <a:ext cx="5733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kern="0">
                <a:latin typeface="Segoe UI Light"/>
                <a:cs typeface="Segoe UI Semibold" panose="020B0702040204020203" pitchFamily="34" charset="0"/>
              </a:rPr>
              <a:t>Immutable Blob Storage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8DF00A-046D-2729-D661-DBEA1DCD880A}"/>
              </a:ext>
            </a:extLst>
          </p:cNvPr>
          <p:cNvSpPr txBox="1"/>
          <p:nvPr/>
        </p:nvSpPr>
        <p:spPr>
          <a:xfrm>
            <a:off x="142370" y="2321088"/>
            <a:ext cx="5615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>
                <a:latin typeface="Segoe UI Light"/>
                <a:cs typeface="Segoe UI Semibold" panose="020B0702040204020203" pitchFamily="34" charset="0"/>
              </a:rPr>
              <a:t>Data blobs created can be set to read-only mode for a user-specified interval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7ECF99-392F-22FD-0961-D6123EF7B656}"/>
              </a:ext>
            </a:extLst>
          </p:cNvPr>
          <p:cNvSpPr txBox="1"/>
          <p:nvPr/>
        </p:nvSpPr>
        <p:spPr>
          <a:xfrm>
            <a:off x="142370" y="3027982"/>
            <a:ext cx="5429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>
                <a:latin typeface="Segoe UI Light"/>
                <a:cs typeface="Segoe UI Semibold" panose="020B0702040204020203" pitchFamily="34" charset="0"/>
              </a:rPr>
              <a:t>Data is functionally locked or held based on policies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E9072D-05C1-A62E-5800-0CF0184F93EF}"/>
              </a:ext>
            </a:extLst>
          </p:cNvPr>
          <p:cNvSpPr txBox="1"/>
          <p:nvPr/>
        </p:nvSpPr>
        <p:spPr>
          <a:xfrm>
            <a:off x="127410" y="3892996"/>
            <a:ext cx="5615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 dirty="0">
                <a:latin typeface="Segoe UI Light"/>
                <a:cs typeface="Segoe UI Semibold" panose="020B0702040204020203" pitchFamily="34" charset="0"/>
              </a:rPr>
              <a:t>Can provide audit logging support but must trust creator of the logs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918CB1-0164-8288-3B0D-37652489D0A0}"/>
              </a:ext>
            </a:extLst>
          </p:cNvPr>
          <p:cNvSpPr txBox="1"/>
          <p:nvPr/>
        </p:nvSpPr>
        <p:spPr>
          <a:xfrm>
            <a:off x="127410" y="5069022"/>
            <a:ext cx="5894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>
                <a:latin typeface="Segoe UI Light"/>
                <a:cs typeface="Segoe UI Semibold" panose="020B0702040204020203" pitchFamily="34" charset="0"/>
              </a:rPr>
              <a:t>Microsoft is in the trusted computing base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96101C-2109-8C47-5798-01A1518A632B}"/>
              </a:ext>
            </a:extLst>
          </p:cNvPr>
          <p:cNvSpPr/>
          <p:nvPr/>
        </p:nvSpPr>
        <p:spPr>
          <a:xfrm>
            <a:off x="6012047" y="1144006"/>
            <a:ext cx="6186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kern="0">
                <a:latin typeface="Segoe UI Light"/>
                <a:cs typeface="Segoe UI Semibold" panose="020B0702040204020203" pitchFamily="34" charset="0"/>
              </a:rPr>
              <a:t>Azure Confidential Ledger (ACL)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66690D-9874-A514-FF31-495198605A5E}"/>
              </a:ext>
            </a:extLst>
          </p:cNvPr>
          <p:cNvSpPr txBox="1"/>
          <p:nvPr/>
        </p:nvSpPr>
        <p:spPr>
          <a:xfrm>
            <a:off x="6017760" y="1602228"/>
            <a:ext cx="5733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>
                <a:latin typeface="Segoe UI Light"/>
                <a:cs typeface="Segoe UI Semibold" panose="020B0702040204020203" pitchFamily="34" charset="0"/>
              </a:rPr>
              <a:t>Store data in a Write Once, Read Many state for perpetuity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3CFD4F-59C6-D161-44E9-85AE7C229CD5}"/>
              </a:ext>
            </a:extLst>
          </p:cNvPr>
          <p:cNvSpPr txBox="1"/>
          <p:nvPr/>
        </p:nvSpPr>
        <p:spPr>
          <a:xfrm>
            <a:off x="6017760" y="2464056"/>
            <a:ext cx="6224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>
                <a:latin typeface="Segoe UI Light"/>
                <a:cs typeface="Segoe UI Semibold" panose="020B0702040204020203" pitchFamily="34" charset="0"/>
              </a:rPr>
              <a:t>Data blobs written to the ledger cannot be modified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4FEBE0-BB29-8111-27F1-365D68004A4D}"/>
              </a:ext>
            </a:extLst>
          </p:cNvPr>
          <p:cNvSpPr txBox="1"/>
          <p:nvPr/>
        </p:nvSpPr>
        <p:spPr>
          <a:xfrm>
            <a:off x="6017760" y="3038617"/>
            <a:ext cx="6224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>
                <a:latin typeface="Segoe UI Light"/>
                <a:cs typeface="Segoe UI Semibold" panose="020B0702040204020203" pitchFamily="34" charset="0"/>
              </a:rPr>
              <a:t>Runs on Confidential Enclaves which provides tamper-proof guarantees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8847CA-ED22-A3BE-ACEE-E07D5165721F}"/>
              </a:ext>
            </a:extLst>
          </p:cNvPr>
          <p:cNvSpPr txBox="1"/>
          <p:nvPr/>
        </p:nvSpPr>
        <p:spPr>
          <a:xfrm>
            <a:off x="6035533" y="3890177"/>
            <a:ext cx="62245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>
                <a:latin typeface="Segoe UI Light"/>
                <a:cs typeface="Segoe UI Semibold" panose="020B0702040204020203" pitchFamily="34" charset="0"/>
              </a:rPr>
              <a:t>Creates transaction receipts and serialized ledger files, which contain cryptographic constructs that can be verified by customers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5548B6-4590-0381-11BF-969F22604873}"/>
              </a:ext>
            </a:extLst>
          </p:cNvPr>
          <p:cNvSpPr txBox="1"/>
          <p:nvPr/>
        </p:nvSpPr>
        <p:spPr>
          <a:xfrm>
            <a:off x="6037312" y="5040808"/>
            <a:ext cx="6224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>
                <a:latin typeface="Segoe UI Light"/>
                <a:cs typeface="Segoe UI Semibold" panose="020B0702040204020203" pitchFamily="34" charset="0"/>
              </a:rPr>
              <a:t>Microsoft is outside of TCB. Ledger source code is open source (CCF)</a:t>
            </a:r>
          </a:p>
        </p:txBody>
      </p:sp>
      <p:sp>
        <p:nvSpPr>
          <p:cNvPr id="34" name="Half Frame 33">
            <a:extLst>
              <a:ext uri="{FF2B5EF4-FFF2-40B4-BE49-F238E27FC236}">
                <a16:creationId xmlns:a16="http://schemas.microsoft.com/office/drawing/2014/main" id="{5E15F280-4665-EF43-DF2E-BE8FF5782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2377" y="1094005"/>
            <a:ext cx="376015" cy="301694"/>
          </a:xfrm>
          <a:prstGeom prst="halfFrame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Half Frame 34">
            <a:extLst>
              <a:ext uri="{FF2B5EF4-FFF2-40B4-BE49-F238E27FC236}">
                <a16:creationId xmlns:a16="http://schemas.microsoft.com/office/drawing/2014/main" id="{2DB8F427-E61E-D204-B420-67FF63A3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9137" y="1113732"/>
            <a:ext cx="376015" cy="301694"/>
          </a:xfrm>
          <a:prstGeom prst="halfFrame">
            <a:avLst/>
          </a:prstGeom>
          <a:solidFill>
            <a:srgbClr val="A67AF4"/>
          </a:solidFill>
          <a:ln>
            <a:solidFill>
              <a:srgbClr val="5C2D9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359D4-9EE6-D71F-5817-B84733333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29137" y="1551050"/>
            <a:ext cx="5637376" cy="16669"/>
          </a:xfrm>
          <a:prstGeom prst="line">
            <a:avLst/>
          </a:prstGeom>
          <a:ln w="19050">
            <a:solidFill>
              <a:srgbClr val="A67AF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AD586EB-7482-0521-324B-8B02438A8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2377" y="1538638"/>
            <a:ext cx="5509670" cy="12665"/>
          </a:xfrm>
          <a:prstGeom prst="line">
            <a:avLst/>
          </a:prstGeom>
          <a:ln w="15875">
            <a:solidFill>
              <a:schemeClr val="accent1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35492F-B085-2563-8F03-BDAC8E089785}"/>
              </a:ext>
            </a:extLst>
          </p:cNvPr>
          <p:cNvSpPr txBox="1"/>
          <p:nvPr/>
        </p:nvSpPr>
        <p:spPr>
          <a:xfrm>
            <a:off x="127410" y="1770024"/>
            <a:ext cx="8705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kern="0" dirty="0">
                <a:latin typeface="Segoe UI Light"/>
                <a:cs typeface="Segoe UI Semibold" panose="020B0702040204020203" pitchFamily="34" charset="0"/>
              </a:rPr>
              <a:t>Store data in a Write Once, Read Many state</a:t>
            </a:r>
            <a:br>
              <a:rPr lang="en-US" sz="1800" kern="0" dirty="0">
                <a:latin typeface="Segoe UI Light"/>
                <a:cs typeface="Segoe UI Semibold" panose="020B0702040204020203" pitchFamily="34" charset="0"/>
              </a:rPr>
            </a:br>
            <a:r>
              <a:rPr lang="en-US" sz="1800" kern="0" dirty="0">
                <a:latin typeface="Segoe UI Light"/>
                <a:cs typeface="Segoe UI Semibold" panose="020B0702040204020203" pitchFamily="34" charset="0"/>
              </a:rPr>
              <a:t> based on policies</a:t>
            </a:r>
          </a:p>
        </p:txBody>
      </p:sp>
    </p:spTree>
    <p:extLst>
      <p:ext uri="{BB962C8B-B14F-4D97-AF65-F5344CB8AC3E}">
        <p14:creationId xmlns:p14="http://schemas.microsoft.com/office/powerpoint/2010/main" val="374079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5618C-CEE8-0905-64F9-737B240571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pic>
        <p:nvPicPr>
          <p:cNvPr id="6148" name="Picture 4" descr="Presentation GIFs - Get the best GIF on GIPHY">
            <a:extLst>
              <a:ext uri="{FF2B5EF4-FFF2-40B4-BE49-F238E27FC236}">
                <a16:creationId xmlns:a16="http://schemas.microsoft.com/office/drawing/2014/main" id="{6A59BD21-3933-1257-D1E1-84BD3D56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1711"/>
            <a:ext cx="7255123" cy="409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emo GIFs - Get the best GIF on GIPHY">
            <a:extLst>
              <a:ext uri="{FF2B5EF4-FFF2-40B4-BE49-F238E27FC236}">
                <a16:creationId xmlns:a16="http://schemas.microsoft.com/office/drawing/2014/main" id="{892D529F-C99B-2309-801E-33A3FE2D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79" y="1851710"/>
            <a:ext cx="7283564" cy="409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3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FC71-8553-58B3-7619-8698E455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631" y="1489938"/>
            <a:ext cx="3232926" cy="598318"/>
          </a:xfrm>
        </p:spPr>
        <p:txBody>
          <a:bodyPr/>
          <a:lstStyle/>
          <a:p>
            <a:endParaRPr lang="en-DE"/>
          </a:p>
        </p:txBody>
      </p:sp>
      <p:pic>
        <p:nvPicPr>
          <p:cNvPr id="4" name="Picture 3" descr="Screenshot of Create SQL Database blade in Azure portal">
            <a:extLst>
              <a:ext uri="{FF2B5EF4-FFF2-40B4-BE49-F238E27FC236}">
                <a16:creationId xmlns:a16="http://schemas.microsoft.com/office/drawing/2014/main" id="{045B2487-C555-146D-DD6C-08FC45801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723900"/>
            <a:ext cx="57515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FE3F5-2FC2-2F12-F2AD-B81BF825D04B}"/>
              </a:ext>
            </a:extLst>
          </p:cNvPr>
          <p:cNvSpPr txBox="1"/>
          <p:nvPr/>
        </p:nvSpPr>
        <p:spPr>
          <a:xfrm>
            <a:off x="6451600" y="2000869"/>
            <a:ext cx="58787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“Security” tab is new in the Create pane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AFCD2-287C-FC99-DFBF-94713A22D696}"/>
              </a:ext>
            </a:extLst>
          </p:cNvPr>
          <p:cNvSpPr txBox="1"/>
          <p:nvPr/>
        </p:nvSpPr>
        <p:spPr>
          <a:xfrm>
            <a:off x="6451600" y="3475591"/>
            <a:ext cx="58787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Ledger configuration is not enabled by default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0F515D-9372-D914-BF78-4FE75B9F5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154874" y="3952645"/>
            <a:ext cx="3296726" cy="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6233F21-56AE-7848-954B-C577663D7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945659" y="3681711"/>
            <a:ext cx="1209214" cy="541866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3FBB49-EE97-0724-DAB4-36C2D361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36814" y="1871243"/>
            <a:ext cx="577408" cy="376657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1EB50D9-F9E1-7228-0ABA-E68629672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1"/>
            <a:endCxn id="9" idx="2"/>
          </p:cNvCxnSpPr>
          <p:nvPr/>
        </p:nvCxnSpPr>
        <p:spPr>
          <a:xfrm rot="10800000">
            <a:off x="2025518" y="2247901"/>
            <a:ext cx="4426082" cy="230023"/>
          </a:xfrm>
          <a:prstGeom prst="bentConnector2">
            <a:avLst/>
          </a:prstGeom>
          <a:ln w="28575">
            <a:solidFill>
              <a:schemeClr val="accent3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of Configure ledger blade in Azure portal">
            <a:extLst>
              <a:ext uri="{FF2B5EF4-FFF2-40B4-BE49-F238E27FC236}">
                <a16:creationId xmlns:a16="http://schemas.microsoft.com/office/drawing/2014/main" id="{9CCE67E1-68E5-676C-A0D8-09D660E75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28700"/>
            <a:ext cx="57515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E2E7D-0FCC-C1F1-2D75-0F8D7D18EA44}"/>
              </a:ext>
            </a:extLst>
          </p:cNvPr>
          <p:cNvSpPr txBox="1"/>
          <p:nvPr/>
        </p:nvSpPr>
        <p:spPr>
          <a:xfrm>
            <a:off x="6464300" y="1303572"/>
            <a:ext cx="59563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Enables “ledger database” ensuring all tables are updatable ledger tables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+mj-lt"/>
                <a:cs typeface="Segoe UI" panose="020B0502040204020203" pitchFamily="34" charset="0"/>
              </a:rPr>
              <a:t>If not selected, users can still create ledger tables in T-SQL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C8F2B2-72F6-6E7F-CD0F-0D6228EE9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882900" y="2380790"/>
            <a:ext cx="3581400" cy="1600182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C6B433-76A9-C073-9264-E894DA0025F4}"/>
              </a:ext>
            </a:extLst>
          </p:cNvPr>
          <p:cNvSpPr txBox="1"/>
          <p:nvPr/>
        </p:nvSpPr>
        <p:spPr>
          <a:xfrm>
            <a:off x="6464300" y="4058185"/>
            <a:ext cx="60960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Automatically generates digests and uploads to Azure Storage or ACL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+mj-lt"/>
                <a:cs typeface="Segoe UI" panose="020B0502040204020203" pitchFamily="34" charset="0"/>
              </a:rPr>
              <a:t>If not selected, customers will have to manually generate and store their digests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76C2BF-2885-C835-AD66-D01857221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882900" y="4919960"/>
            <a:ext cx="3581400" cy="13823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5FE74-DCBB-DA50-3511-EF1F2F99397D}"/>
              </a:ext>
            </a:extLst>
          </p:cNvPr>
          <p:cNvSpPr txBox="1"/>
          <p:nvPr/>
        </p:nvSpPr>
        <p:spPr>
          <a:xfrm>
            <a:off x="6464300" y="6427822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Digests should be protected by an immutability policy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321920-AD79-3B54-ADBE-C6346362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467350" y="6904876"/>
            <a:ext cx="996950" cy="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BE82-733E-1F5A-CF78-F6EDD07D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 descr="Image of ledger blade in Azure portal">
            <a:extLst>
              <a:ext uri="{FF2B5EF4-FFF2-40B4-BE49-F238E27FC236}">
                <a16:creationId xmlns:a16="http://schemas.microsoft.com/office/drawing/2014/main" id="{DBD82A51-6209-1EDB-2E24-45C731FE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368300"/>
            <a:ext cx="57515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734F3-900C-1D17-8BF2-E6F09A924640}"/>
              </a:ext>
            </a:extLst>
          </p:cNvPr>
          <p:cNvSpPr txBox="1"/>
          <p:nvPr/>
        </p:nvSpPr>
        <p:spPr>
          <a:xfrm>
            <a:off x="6718300" y="643172"/>
            <a:ext cx="5956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Ledger is in the Security section of the Manage experience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681A12-E758-B159-2708-A8747433A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36800" y="1120226"/>
            <a:ext cx="4381500" cy="1130237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1FAAF8-0909-7F0F-010F-45D686BB3580}"/>
              </a:ext>
            </a:extLst>
          </p:cNvPr>
          <p:cNvSpPr txBox="1"/>
          <p:nvPr/>
        </p:nvSpPr>
        <p:spPr>
          <a:xfrm>
            <a:off x="6781800" y="1925872"/>
            <a:ext cx="6096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Ledger database cannot be disabled after Create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+mj-lt"/>
                <a:cs typeface="Segoe UI" panose="020B0502040204020203" pitchFamily="34" charset="0"/>
              </a:rPr>
              <a:t>If not enabled during create, it cannot be enabled afterwards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+mj-lt"/>
                <a:cs typeface="Segoe UI" panose="020B0502040204020203" pitchFamily="34" charset="0"/>
              </a:rPr>
              <a:t>Users can still create ledger </a:t>
            </a:r>
            <a:r>
              <a:rPr lang="en-US" sz="20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rPr>
              <a:t>tables using T-SQL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130EBB-D9A5-54C5-188A-9F511DB75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991100" y="3018479"/>
            <a:ext cx="1790700" cy="956275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33F01A-D381-E8BF-4CB3-589A373C0665}"/>
              </a:ext>
            </a:extLst>
          </p:cNvPr>
          <p:cNvSpPr txBox="1"/>
          <p:nvPr/>
        </p:nvSpPr>
        <p:spPr>
          <a:xfrm>
            <a:off x="6781800" y="4588139"/>
            <a:ext cx="59563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If ACL is chosen for digest storage, note that in Preview it is free, but will be charged at GA (Price TBD)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FDF278-B928-9101-1F2E-C02143276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708650" y="5280637"/>
            <a:ext cx="1073150" cy="1351828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69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of ledger blade in Azure portal">
            <a:extLst>
              <a:ext uri="{FF2B5EF4-FFF2-40B4-BE49-F238E27FC236}">
                <a16:creationId xmlns:a16="http://schemas.microsoft.com/office/drawing/2014/main" id="{97223B1C-9BD6-5C0F-432A-5738E4D0A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57515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C7681-59B6-AB60-998C-8EBCA049CEE5}"/>
              </a:ext>
            </a:extLst>
          </p:cNvPr>
          <p:cNvSpPr txBox="1"/>
          <p:nvPr/>
        </p:nvSpPr>
        <p:spPr>
          <a:xfrm>
            <a:off x="6045200" y="2167172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Verify database generates the T-SQL script to run database verification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3D1897-9532-B08C-46F4-10AA7A99C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992880" y="1857496"/>
            <a:ext cx="2052320" cy="78673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of Verify database blade in Azure portal">
            <a:extLst>
              <a:ext uri="{FF2B5EF4-FFF2-40B4-BE49-F238E27FC236}">
                <a16:creationId xmlns:a16="http://schemas.microsoft.com/office/drawing/2014/main" id="{937C8ABB-D332-15A6-DCB7-9809745A3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57515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2295D4-0D79-4DC6-3275-717F0B6A6104}"/>
              </a:ext>
            </a:extLst>
          </p:cNvPr>
          <p:cNvSpPr txBox="1"/>
          <p:nvPr/>
        </p:nvSpPr>
        <p:spPr>
          <a:xfrm>
            <a:off x="5999480" y="3259372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Copy the T-SQL for execution in Query Editor, Azure Data Studio or SQL Server Management Studio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697F43-99E7-2CB1-E3A6-262ED7BEF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593080" y="3271520"/>
            <a:ext cx="406400" cy="68035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2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of Verify database blade in Azure portal">
            <a:extLst>
              <a:ext uri="{FF2B5EF4-FFF2-40B4-BE49-F238E27FC236}">
                <a16:creationId xmlns:a16="http://schemas.microsoft.com/office/drawing/2014/main" id="{04F33AEB-7169-F7AB-EA8D-6B07FF14F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00"/>
            <a:ext cx="57515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FB2A7-46DF-CA82-5551-CC3130B5319B}"/>
              </a:ext>
            </a:extLst>
          </p:cNvPr>
          <p:cNvSpPr txBox="1"/>
          <p:nvPr/>
        </p:nvSpPr>
        <p:spPr>
          <a:xfrm>
            <a:off x="5999480" y="3322872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Copy the T-SQL for execution in Query Editor, Azure Data Studio or SQL Server Management Studio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5DD6B2-F564-9787-421A-B18DB1744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593080" y="3335020"/>
            <a:ext cx="406400" cy="68035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from Azure Data Studio">
            <a:extLst>
              <a:ext uri="{FF2B5EF4-FFF2-40B4-BE49-F238E27FC236}">
                <a16:creationId xmlns:a16="http://schemas.microsoft.com/office/drawing/2014/main" id="{BD5D2435-C3DD-AFAE-0371-C9B5DD491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649496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CECE4-3CDB-DE11-2678-6B702E79E9CE}"/>
              </a:ext>
            </a:extLst>
          </p:cNvPr>
          <p:cNvSpPr txBox="1"/>
          <p:nvPr/>
        </p:nvSpPr>
        <p:spPr>
          <a:xfrm>
            <a:off x="6715760" y="2212892"/>
            <a:ext cx="53543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“false” indicates previous configuration of digest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EDE7-80B7-10A0-668F-951DE837F2EA}"/>
              </a:ext>
            </a:extLst>
          </p:cNvPr>
          <p:cNvSpPr txBox="1"/>
          <p:nvPr/>
        </p:nvSpPr>
        <p:spPr>
          <a:xfrm>
            <a:off x="6715760" y="3714032"/>
            <a:ext cx="53543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latin typeface="+mj-lt"/>
                <a:cs typeface="Segoe UI" panose="020B0502040204020203" pitchFamily="34" charset="0"/>
              </a:rPr>
              <a:t>“true” indicates the current configuration of digest storage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9AF06B-8CBB-0126-A40B-87B82B81D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461260" y="4076700"/>
            <a:ext cx="4254500" cy="114386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51D2D3-6BF4-7528-6B0B-8EA617470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545080" y="2575560"/>
            <a:ext cx="4170680" cy="114386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3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 pitchFamily="34" charset="0"/>
              </a:rPr>
              <a:t>Mohit Chhabra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1785104"/>
          </a:xfrm>
          <a:prstGeom prst="rect">
            <a:avLst/>
          </a:prstGeom>
        </p:spPr>
        <p:txBody>
          <a:bodyPr/>
          <a:lstStyle/>
          <a:p>
            <a:r>
              <a:rPr lang="en-GB" sz="2400" dirty="0">
                <a:latin typeface="Segoe UI" pitchFamily="34" charset="0"/>
                <a:cs typeface="Segoe UI" pitchFamily="34" charset="0"/>
              </a:rPr>
              <a:t>Microsoft Azure MVP</a:t>
            </a:r>
          </a:p>
          <a:p>
            <a:r>
              <a:rPr lang="en-GB" dirty="0">
                <a:latin typeface="Segoe UI" pitchFamily="34" charset="0"/>
              </a:rPr>
              <a:t>Cloud Operations Manager and Architect, Configit</a:t>
            </a:r>
            <a:endParaRPr lang="en-IN" sz="2400" dirty="0">
              <a:latin typeface="Segoe UI" pitchFamily="34" charset="0"/>
              <a:cs typeface="Segoe UI" pitchFamily="34" charset="0"/>
            </a:endParaRPr>
          </a:p>
          <a:p>
            <a:endParaRPr lang="en-US" dirty="0"/>
          </a:p>
        </p:txBody>
      </p:sp>
      <p:pic>
        <p:nvPicPr>
          <p:cNvPr id="6" name="Picture Placeholder 5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484C69F6-C042-812D-B7C8-1835609751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1A88-3ACB-63B5-7C02-DDE6F468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14A0E-0CCC-5CD6-9693-5438426877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Streamlining the Audit Process</a:t>
            </a:r>
            <a:endParaRPr lang="en-DE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71DA770-2BC6-F5EB-245B-656231E19464}"/>
              </a:ext>
            </a:extLst>
          </p:cNvPr>
          <p:cNvSpPr txBox="1">
            <a:spLocks/>
          </p:cNvSpPr>
          <p:nvPr/>
        </p:nvSpPr>
        <p:spPr>
          <a:xfrm>
            <a:off x="1171182" y="3345498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Multiparty Business Processes</a:t>
            </a:r>
            <a:endParaRPr lang="en-DE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D10AC5-DD39-9520-2722-7D3458F38C88}"/>
              </a:ext>
            </a:extLst>
          </p:cNvPr>
          <p:cNvSpPr txBox="1">
            <a:spLocks/>
          </p:cNvSpPr>
          <p:nvPr/>
        </p:nvSpPr>
        <p:spPr>
          <a:xfrm>
            <a:off x="1171182" y="4465712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Trusted off chain store for blockchain</a:t>
            </a:r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FBF03-001F-659E-B2D3-5DD3985255A0}"/>
              </a:ext>
            </a:extLst>
          </p:cNvPr>
          <p:cNvSpPr txBox="1"/>
          <p:nvPr/>
        </p:nvSpPr>
        <p:spPr>
          <a:xfrm>
            <a:off x="1171182" y="2721373"/>
            <a:ext cx="126334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Cryptographically proving data has not been tampered to other parties whether internal or external ( auditors and regulators)</a:t>
            </a:r>
            <a:endParaRPr lang="en-DE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EB2AA-736B-63BF-6456-A8E0F52955E3}"/>
              </a:ext>
            </a:extLst>
          </p:cNvPr>
          <p:cNvSpPr txBox="1"/>
          <p:nvPr/>
        </p:nvSpPr>
        <p:spPr>
          <a:xfrm>
            <a:off x="1171182" y="3923456"/>
            <a:ext cx="96682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Alternative to blockchain for systems that are centralised solutions at their core (trust, but verify)</a:t>
            </a:r>
            <a:endParaRPr lang="en-DE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C99F1-5749-4065-0EFD-2BE60B5624B1}"/>
              </a:ext>
            </a:extLst>
          </p:cNvPr>
          <p:cNvSpPr txBox="1"/>
          <p:nvPr/>
        </p:nvSpPr>
        <p:spPr>
          <a:xfrm>
            <a:off x="1223499" y="4983249"/>
            <a:ext cx="8806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Blockchain solutions typically replicates chain data “off-chain” to traditional databases. </a:t>
            </a:r>
            <a:br>
              <a: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Ledger tables maintain integrity of the blockchain data </a:t>
            </a:r>
            <a:endParaRPr lang="en-DE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9849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31F205-E7BE-3F87-5FCB-0CEE4755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Ledger capability comparison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5" name="Group 4" descr="SQL ledger icon">
            <a:extLst>
              <a:ext uri="{FF2B5EF4-FFF2-40B4-BE49-F238E27FC236}">
                <a16:creationId xmlns:a16="http://schemas.microsoft.com/office/drawing/2014/main" id="{7EBD4975-87B0-A92A-A94A-ED3CBB70D439}"/>
              </a:ext>
            </a:extLst>
          </p:cNvPr>
          <p:cNvGrpSpPr/>
          <p:nvPr/>
        </p:nvGrpSpPr>
        <p:grpSpPr>
          <a:xfrm>
            <a:off x="8134175" y="507712"/>
            <a:ext cx="863079" cy="862734"/>
            <a:chOff x="8582138" y="2743455"/>
            <a:chExt cx="913359" cy="93328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864F882-C89C-8211-8715-FF11918C3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2138" y="2743455"/>
              <a:ext cx="786525" cy="78652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5683677-38B6-79C9-369E-37C34D8C9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85084" y="3266322"/>
              <a:ext cx="410413" cy="410413"/>
            </a:xfrm>
            <a:prstGeom prst="rect">
              <a:avLst/>
            </a:prstGeom>
          </p:spPr>
        </p:pic>
      </p:grpSp>
      <p:sp>
        <p:nvSpPr>
          <p:cNvPr id="8" name="Content Placeholder 77">
            <a:extLst>
              <a:ext uri="{FF2B5EF4-FFF2-40B4-BE49-F238E27FC236}">
                <a16:creationId xmlns:a16="http://schemas.microsoft.com/office/drawing/2014/main" id="{59E58BE1-2EE8-55E8-B375-986EB86F12D3}"/>
              </a:ext>
            </a:extLst>
          </p:cNvPr>
          <p:cNvSpPr txBox="1">
            <a:spLocks/>
          </p:cNvSpPr>
          <p:nvPr/>
        </p:nvSpPr>
        <p:spPr>
          <a:xfrm>
            <a:off x="7970483" y="1332616"/>
            <a:ext cx="1254243" cy="24115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009" fontAlgn="ctr">
              <a:lnSpc>
                <a:spcPct val="100000"/>
              </a:lnSpc>
              <a:buNone/>
              <a:defRPr/>
            </a:pPr>
            <a:r>
              <a:rPr lang="en-US" sz="1567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ledger</a:t>
            </a:r>
          </a:p>
        </p:txBody>
      </p:sp>
      <p:pic>
        <p:nvPicPr>
          <p:cNvPr id="9" name="Picture 8" descr="AWS QLDB icon">
            <a:extLst>
              <a:ext uri="{FF2B5EF4-FFF2-40B4-BE49-F238E27FC236}">
                <a16:creationId xmlns:a16="http://schemas.microsoft.com/office/drawing/2014/main" id="{68193CCE-B94E-E8A7-E1BD-29D88B0844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9381" y="474149"/>
            <a:ext cx="863079" cy="8627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Content Placeholder 77">
            <a:extLst>
              <a:ext uri="{FF2B5EF4-FFF2-40B4-BE49-F238E27FC236}">
                <a16:creationId xmlns:a16="http://schemas.microsoft.com/office/drawing/2014/main" id="{5FC03239-E11E-9B30-83C1-CF7044B204D8}"/>
              </a:ext>
            </a:extLst>
          </p:cNvPr>
          <p:cNvSpPr txBox="1">
            <a:spLocks/>
          </p:cNvSpPr>
          <p:nvPr/>
        </p:nvSpPr>
        <p:spPr>
          <a:xfrm>
            <a:off x="9224726" y="1347433"/>
            <a:ext cx="1394389" cy="24115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009" fontAlgn="ctr">
              <a:lnSpc>
                <a:spcPct val="100000"/>
              </a:lnSpc>
              <a:buNone/>
              <a:defRPr/>
            </a:pPr>
            <a:r>
              <a:rPr lang="en-US" sz="1567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AWS QLDB</a:t>
            </a:r>
          </a:p>
        </p:txBody>
      </p:sp>
      <p:pic>
        <p:nvPicPr>
          <p:cNvPr id="11" name="Graphic 10" descr="Generic blockchain icon">
            <a:extLst>
              <a:ext uri="{FF2B5EF4-FFF2-40B4-BE49-F238E27FC236}">
                <a16:creationId xmlns:a16="http://schemas.microsoft.com/office/drawing/2014/main" id="{3C85C79E-0292-B66A-C42F-5965BB67A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57115" y="559980"/>
            <a:ext cx="708805" cy="708805"/>
          </a:xfrm>
          <a:prstGeom prst="rect">
            <a:avLst/>
          </a:prstGeom>
        </p:spPr>
      </p:pic>
      <p:sp>
        <p:nvSpPr>
          <p:cNvPr id="12" name="Content Placeholder 77">
            <a:extLst>
              <a:ext uri="{FF2B5EF4-FFF2-40B4-BE49-F238E27FC236}">
                <a16:creationId xmlns:a16="http://schemas.microsoft.com/office/drawing/2014/main" id="{85C56A06-8195-8FA6-53D6-293B2790F171}"/>
              </a:ext>
            </a:extLst>
          </p:cNvPr>
          <p:cNvSpPr txBox="1">
            <a:spLocks/>
          </p:cNvSpPr>
          <p:nvPr/>
        </p:nvSpPr>
        <p:spPr>
          <a:xfrm>
            <a:off x="10619115" y="1347433"/>
            <a:ext cx="1227867" cy="24115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009" fontAlgn="ctr">
              <a:lnSpc>
                <a:spcPct val="100000"/>
              </a:lnSpc>
              <a:buNone/>
              <a:defRPr/>
            </a:pPr>
            <a:r>
              <a:rPr lang="en-US" sz="1567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Blockchain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BD311-8B73-912A-52AA-FC8B400D2239}"/>
              </a:ext>
            </a:extLst>
          </p:cNvPr>
          <p:cNvSpPr txBox="1"/>
          <p:nvPr/>
        </p:nvSpPr>
        <p:spPr>
          <a:xfrm>
            <a:off x="382465" y="1769735"/>
            <a:ext cx="770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Distributed architecture with decentralized consensus &amp; business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FFE44-06E5-DFC1-7EA4-AE6D467DDD3C}"/>
              </a:ext>
            </a:extLst>
          </p:cNvPr>
          <p:cNvSpPr txBox="1"/>
          <p:nvPr/>
        </p:nvSpPr>
        <p:spPr>
          <a:xfrm>
            <a:off x="382465" y="2251760"/>
            <a:ext cx="770645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Tokenization of assets</a:t>
            </a:r>
            <a:endParaRPr lang="en-US" sz="18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91DBE-DC2A-CE99-31AA-573845ED7CAB}"/>
              </a:ext>
            </a:extLst>
          </p:cNvPr>
          <p:cNvSpPr txBox="1"/>
          <p:nvPr/>
        </p:nvSpPr>
        <p:spPr>
          <a:xfrm>
            <a:off x="382465" y="2747145"/>
            <a:ext cx="7706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Centralized architecture providing tamper-evident proofs to 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C3287-B960-082D-1E13-FEF94F7DAFDD}"/>
              </a:ext>
            </a:extLst>
          </p:cNvPr>
          <p:cNvSpPr txBox="1"/>
          <p:nvPr/>
        </p:nvSpPr>
        <p:spPr>
          <a:xfrm>
            <a:off x="382464" y="3200783"/>
            <a:ext cx="8003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Query ledger data in a performant manner without adding additional infra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36729-E67B-A091-BB5B-B7BD32FD67C9}"/>
              </a:ext>
            </a:extLst>
          </p:cNvPr>
          <p:cNvSpPr txBox="1"/>
          <p:nvPr/>
        </p:nvSpPr>
        <p:spPr>
          <a:xfrm>
            <a:off x="382465" y="3652940"/>
            <a:ext cx="7109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>
                <a:latin typeface="+mn-lt"/>
                <a:ea typeface="+mn-ea"/>
                <a:cs typeface="+mn-cs"/>
              </a:rPr>
              <a:t>Support for updates and deletes while maintaining forward integrity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98BC1-7FAA-6907-BA6B-D9EA2AB84540}"/>
              </a:ext>
            </a:extLst>
          </p:cNvPr>
          <p:cNvSpPr txBox="1"/>
          <p:nvPr/>
        </p:nvSpPr>
        <p:spPr>
          <a:xfrm>
            <a:off x="382465" y="4136983"/>
            <a:ext cx="7109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>
                <a:latin typeface="+mn-lt"/>
                <a:ea typeface="+mn-ea"/>
                <a:cs typeface="+mn-cs"/>
              </a:rPr>
              <a:t>Does not require new development, enable on existing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3B8D1-8E7F-D870-94CC-80CA8EC69D01}"/>
              </a:ext>
            </a:extLst>
          </p:cNvPr>
          <p:cNvSpPr txBox="1"/>
          <p:nvPr/>
        </p:nvSpPr>
        <p:spPr>
          <a:xfrm>
            <a:off x="382465" y="4641631"/>
            <a:ext cx="710907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Support for on-prem, provisioned cloud and serverless</a:t>
            </a:r>
            <a:endParaRPr lang="en-US" sz="1800" kern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C0F9A-46BF-7DA8-661B-20F4BB13AEC0}"/>
              </a:ext>
            </a:extLst>
          </p:cNvPr>
          <p:cNvSpPr txBox="1"/>
          <p:nvPr/>
        </p:nvSpPr>
        <p:spPr>
          <a:xfrm>
            <a:off x="382464" y="5116882"/>
            <a:ext cx="7488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Ability to backup/restore ledger data while maintaining data integrity</a:t>
            </a:r>
            <a:endParaRPr lang="en-US" sz="1400" kern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1F742C-DD14-2B49-922F-A30D378AA29F}"/>
              </a:ext>
            </a:extLst>
          </p:cNvPr>
          <p:cNvSpPr txBox="1"/>
          <p:nvPr/>
        </p:nvSpPr>
        <p:spPr>
          <a:xfrm>
            <a:off x="382465" y="5609191"/>
            <a:ext cx="710907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Support for customer managed keys for encryption</a:t>
            </a:r>
            <a:endParaRPr lang="en-US" sz="1800" kern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196A32-1FBF-7A6E-2D87-DD75FC3F3C2C}"/>
              </a:ext>
            </a:extLst>
          </p:cNvPr>
          <p:cNvSpPr txBox="1"/>
          <p:nvPr/>
        </p:nvSpPr>
        <p:spPr>
          <a:xfrm>
            <a:off x="378690" y="6113264"/>
            <a:ext cx="710907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Automated digest management</a:t>
            </a:r>
            <a:endParaRPr lang="en-US" sz="1800" kern="120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E343ABB-B413-943C-65D1-51EBAFEC2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31596" y="2245657"/>
            <a:ext cx="401950" cy="401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ECFAEB-BDAE-6AEA-2F74-159A60E92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1705973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AA27C4-A0FC-EC3A-C1E2-F3EA25BE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2187999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D8B7183E-420D-8C06-8FD5-FBAC0D128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0064" y="3635882"/>
            <a:ext cx="401950" cy="40195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B7A061-9BDA-FBCD-39F3-135C30548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32073" y="3636631"/>
            <a:ext cx="401950" cy="401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B2F4D4-BEB6-A527-C9B7-EB7E1216F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3160116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9D6EA89E-4596-923F-BB30-0A0FC617A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9615" y="2227538"/>
            <a:ext cx="401950" cy="4019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202D127-7598-B8BF-4A09-51CE4CC54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31596" y="4129466"/>
            <a:ext cx="401950" cy="4019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24BDE67-F2D1-4A84-0DF1-F8932562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0064" y="4119925"/>
            <a:ext cx="401950" cy="40195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093BDB4-5C7C-2E60-5850-229C65CCA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32073" y="4120674"/>
            <a:ext cx="401950" cy="401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FD7A6F-24C9-54E2-C9A4-B4D01B0DA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4073222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5D55ED92-0B2D-9450-DB9E-6945898DF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0064" y="2730087"/>
            <a:ext cx="401950" cy="4019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98C8075-46F8-3BB6-6442-947AF3B02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32073" y="2730836"/>
            <a:ext cx="401950" cy="401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FEB279B-D3DB-2164-F2C7-6C9066B7E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2683384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626B51D1-3574-FC4F-C29A-E5D11271F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20945" y="2741109"/>
            <a:ext cx="401950" cy="40195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2CD54EC-E08D-04BF-FE24-DB2A5B14F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31596" y="4634114"/>
            <a:ext cx="401950" cy="40195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755887-D414-E167-07C1-834F5E5D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0064" y="4624573"/>
            <a:ext cx="401950" cy="4019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279B36-67B1-F169-4C3B-5F99B5C3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4577870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942A77B2-B3C7-0AF5-8003-26B65721A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31596" y="5109365"/>
            <a:ext cx="401950" cy="40195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F602E6F-3864-3265-F933-7DC0B384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0064" y="5099824"/>
            <a:ext cx="401950" cy="401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4CA0C57-8228-473E-214A-E536394B7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5053121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52C53972-F83A-72D6-123E-23210AB05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32073" y="4630092"/>
            <a:ext cx="401950" cy="40195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E36B0D7-181B-2A3A-FD05-2514E116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0064" y="3183725"/>
            <a:ext cx="401950" cy="4019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7CB3C88-8224-1CD8-4B2F-C96857BE5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32073" y="3184474"/>
            <a:ext cx="401950" cy="4019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9ED366-903A-BAC9-61B0-FF76662A6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3621065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796D3F-8643-62BF-86BC-E51B2268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5542352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F9CB811B-DBD0-DC3C-6AED-78008B371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2073" y="1739826"/>
            <a:ext cx="401950" cy="4019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75FD22F-4CEC-1B0C-33A5-B9BA1D508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20945" y="1743780"/>
            <a:ext cx="401950" cy="4019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42B9140-4FA6-632C-0BE9-8A43608C2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390064" y="1743780"/>
            <a:ext cx="401950" cy="4019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9F4BAC5-6C1B-07B6-F596-7B351F4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31596" y="3194758"/>
            <a:ext cx="401950" cy="4019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DF3049B-229C-DE04-5C23-07085010A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390064" y="2248427"/>
            <a:ext cx="401950" cy="40195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721974F-E263-B1C0-3311-623C1871C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31596" y="3647289"/>
            <a:ext cx="401950" cy="4019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E52FBC4-82D3-80D1-5FFE-5157F838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31596" y="5601674"/>
            <a:ext cx="401950" cy="4019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C1830F8-DF8D-AC21-3A96-92C5C706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0064" y="5592133"/>
            <a:ext cx="401950" cy="401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86A46E-FD8F-9919-DD01-8CFE7709D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814" y="6034661"/>
            <a:ext cx="1136237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C43FB8C9-AB05-D976-9E16-4130A54B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32073" y="5099018"/>
            <a:ext cx="401950" cy="40195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A20D35D-A493-A5BF-C1C9-A15F5169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27821" y="6105747"/>
            <a:ext cx="401950" cy="40195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82EDB55-FBDE-9C66-AA72-A7F62254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6289" y="6096206"/>
            <a:ext cx="401950" cy="4019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AAC4AC5-B5D3-DF2F-F77F-F5827A18F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039" y="6538734"/>
            <a:ext cx="12365161" cy="382766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2" name="Graphic 61">
            <a:extLst>
              <a:ext uri="{FF2B5EF4-FFF2-40B4-BE49-F238E27FC236}">
                <a16:creationId xmlns:a16="http://schemas.microsoft.com/office/drawing/2014/main" id="{418619AB-F37B-39A0-F4A3-09A195D29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32073" y="5587532"/>
            <a:ext cx="401950" cy="40195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CF0BB86-DB0E-7DF5-4238-57B69C0ED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32073" y="6100622"/>
            <a:ext cx="401950" cy="4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1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1" y="1373219"/>
            <a:ext cx="7516728" cy="4875181"/>
          </a:xfrm>
        </p:spPr>
        <p:txBody>
          <a:bodyPr/>
          <a:lstStyle/>
          <a:p>
            <a:r>
              <a:rPr lang="en-IN" dirty="0"/>
              <a:t>Are you a DevOps Engineer or Azure Admin?</a:t>
            </a:r>
          </a:p>
        </p:txBody>
      </p:sp>
      <p:pic>
        <p:nvPicPr>
          <p:cNvPr id="7172" name="Picture 4" descr="You Say Youre Looking For A Job Henrick Knight GIF - You Say Youre Looking  For A Job Henrick Knight Joshua Malina - Descubre &amp; Comparte GIFs">
            <a:extLst>
              <a:ext uri="{FF2B5EF4-FFF2-40B4-BE49-F238E27FC236}">
                <a16:creationId xmlns:a16="http://schemas.microsoft.com/office/drawing/2014/main" id="{A61877B1-C639-E834-C099-B41858E08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482" y="1549400"/>
            <a:ext cx="6372677" cy="356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35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9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Mohit Chhabra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Microsoft MVP</a:t>
            </a:r>
            <a:br>
              <a:rPr lang="en-IN" dirty="0"/>
            </a:br>
            <a:r>
              <a:rPr lang="en-IN" dirty="0"/>
              <a:t>Cloud Operations Manager/Architect </a:t>
            </a:r>
            <a:br>
              <a:rPr lang="en-IN" dirty="0"/>
            </a:b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122110-9891-47A6-9D27-CCBBFD59F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Linkedin.com/in/</a:t>
            </a:r>
            <a:r>
              <a:rPr lang="en-IN" dirty="0" err="1"/>
              <a:t>mohitchhabraazure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2CAE07A-3C6E-420E-AFAE-D58FF40EB5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5580" y="2361314"/>
            <a:ext cx="4730819" cy="467099"/>
          </a:xfrm>
        </p:spPr>
        <p:txBody>
          <a:bodyPr/>
          <a:lstStyle/>
          <a:p>
            <a:r>
              <a:rPr lang="en-IN" dirty="0"/>
              <a:t>Securing your Data with the power of blockchain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BF7C1C-5346-439E-84A8-6144DDA42BB2}"/>
              </a:ext>
            </a:extLst>
          </p:cNvPr>
          <p:cNvSpPr txBox="1"/>
          <p:nvPr/>
        </p:nvSpPr>
        <p:spPr>
          <a:xfrm>
            <a:off x="4284784" y="4394803"/>
            <a:ext cx="875713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896BA-001D-5BE9-9482-DE0F2B41F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00230" y="581976"/>
            <a:ext cx="3809870" cy="107594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a-IN" altLang="en-DE" sz="7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Latha" panose="020B0604020202020204" pitchFamily="34" charset="0"/>
              </a:rPr>
              <a:t>நன்றி</a:t>
            </a:r>
            <a:r>
              <a:rPr kumimoji="0" lang="ta-IN" altLang="en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Latha" panose="020B0604020202020204" pitchFamily="34" charset="0"/>
              </a:rPr>
              <a:t> </a:t>
            </a:r>
            <a:endParaRPr kumimoji="0" lang="en-US" altLang="en-DE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96476831-68BD-EA06-EE68-811E6E47F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38" y="2108983"/>
            <a:ext cx="3809524" cy="3809524"/>
          </a:xfrm>
          <a:prstGeom prst="rect">
            <a:avLst/>
          </a:prstGeom>
        </p:spPr>
      </p:pic>
      <p:pic>
        <p:nvPicPr>
          <p:cNvPr id="5123" name="Picture 3" descr="Linkedin icon - Free download on Iconfinder">
            <a:extLst>
              <a:ext uri="{FF2B5EF4-FFF2-40B4-BE49-F238E27FC236}">
                <a16:creationId xmlns:a16="http://schemas.microsoft.com/office/drawing/2014/main" id="{7C638DAB-88BC-1B97-5559-5C5C1476C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888" y="1315022"/>
            <a:ext cx="660089" cy="6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2835338"/>
            <a:ext cx="10972800" cy="1405193"/>
          </a:xfrm>
        </p:spPr>
        <p:txBody>
          <a:bodyPr/>
          <a:lstStyle/>
          <a:p>
            <a:r>
              <a:rPr lang="en-IN" dirty="0"/>
              <a:t>Secure your SQL Data with the power of Blockchain</a:t>
            </a:r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5208684" cy="1196610"/>
          </a:xfrm>
        </p:spPr>
        <p:txBody>
          <a:bodyPr/>
          <a:lstStyle/>
          <a:p>
            <a:r>
              <a:rPr lang="en-IN" dirty="0"/>
              <a:t>What is Blockchain ? </a:t>
            </a:r>
          </a:p>
        </p:txBody>
      </p:sp>
      <p:pic>
        <p:nvPicPr>
          <p:cNvPr id="1028" name="Picture 4" descr="₿ Bitcoin Animation - Royalty-Free GIF - Animated Sticker - Free PNG -  Animated Icon">
            <a:extLst>
              <a:ext uri="{FF2B5EF4-FFF2-40B4-BE49-F238E27FC236}">
                <a16:creationId xmlns:a16="http://schemas.microsoft.com/office/drawing/2014/main" id="{7AF67D26-7C47-71E6-1F46-50264E7D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4" y="1364356"/>
            <a:ext cx="6568440" cy="656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3440-D33A-1168-30FD-C24805771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167746"/>
            <a:ext cx="5156432" cy="1386734"/>
          </a:xfrm>
        </p:spPr>
        <p:txBody>
          <a:bodyPr/>
          <a:lstStyle/>
          <a:p>
            <a:r>
              <a:rPr lang="en-GB" dirty="0"/>
              <a:t>What is blockchain?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EA817-06B2-AC42-85F4-F7FCE3AE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1" y="2805817"/>
            <a:ext cx="12128672" cy="34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6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3531-3B80-F64C-AE47-77560928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-430559"/>
            <a:ext cx="9569210" cy="1849810"/>
          </a:xfrm>
        </p:spPr>
        <p:txBody>
          <a:bodyPr/>
          <a:lstStyle/>
          <a:p>
            <a:r>
              <a:rPr lang="en-GB" dirty="0"/>
              <a:t>Blockchain has enabled digital trust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F24567-ACC5-7E16-6766-508290454EAD}"/>
              </a:ext>
            </a:extLst>
          </p:cNvPr>
          <p:cNvSpPr/>
          <p:nvPr/>
        </p:nvSpPr>
        <p:spPr bwMode="auto">
          <a:xfrm>
            <a:off x="585512" y="1554020"/>
            <a:ext cx="5303838" cy="9971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cs typeface="Segoe UI Semibold" panose="020B0702040204020203" pitchFamily="34" charset="0"/>
              </a:rPr>
              <a:t>Companies are moving from intermediaries and manual auditing </a:t>
            </a:r>
            <a:r>
              <a:rPr lang="en-US" sz="24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that are slow and costly…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75C1C-19D3-443C-0527-8CB7F9FA9402}"/>
              </a:ext>
            </a:extLst>
          </p:cNvPr>
          <p:cNvSpPr/>
          <p:nvPr/>
        </p:nvSpPr>
        <p:spPr bwMode="auto">
          <a:xfrm>
            <a:off x="6605312" y="1713891"/>
            <a:ext cx="5001176" cy="66479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cs typeface="Segoe UI Semibold" panose="020B0702040204020203" pitchFamily="34" charset="0"/>
              </a:rPr>
              <a:t>…to ledger technologies that </a:t>
            </a:r>
            <a:r>
              <a:rPr lang="en-US" sz="24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reduce cost, saves time, and lowers risk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A6C96D-DC96-4020-1F9B-2FB21120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05167" y="3517440"/>
            <a:ext cx="1601466" cy="1851946"/>
            <a:chOff x="4376224" y="1566862"/>
            <a:chExt cx="3439434" cy="3977389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42BC6BD2-84D6-6069-C2FD-42D3CA198486}"/>
                </a:ext>
              </a:extLst>
            </p:cNvPr>
            <p:cNvSpPr/>
            <p:nvPr/>
          </p:nvSpPr>
          <p:spPr bwMode="auto">
            <a:xfrm rot="5400000">
              <a:off x="4173131" y="1862327"/>
              <a:ext cx="3912347" cy="3372706"/>
            </a:xfrm>
            <a:prstGeom prst="hexagon">
              <a:avLst/>
            </a:prstGeom>
            <a:solidFill>
              <a:srgbClr val="000000"/>
            </a:solidFill>
            <a:ln w="28575" cap="flat" cmpd="sng" algn="ctr">
              <a:solidFill>
                <a:srgbClr val="50E6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49D5A5A8-ABB5-D046-69C3-E715FAB1CA83}"/>
                </a:ext>
              </a:extLst>
            </p:cNvPr>
            <p:cNvSpPr/>
            <p:nvPr/>
          </p:nvSpPr>
          <p:spPr bwMode="auto">
            <a:xfrm rot="5400000">
              <a:off x="4130074" y="1870017"/>
              <a:ext cx="3931852" cy="3389520"/>
            </a:xfrm>
            <a:prstGeom prst="hexagon">
              <a:avLst/>
            </a:prstGeom>
            <a:solidFill>
              <a:srgbClr val="000000"/>
            </a:solidFill>
            <a:ln w="34925" cap="flat" cmpd="sng" algn="ctr">
              <a:solidFill>
                <a:srgbClr val="50E6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78B0AF-6142-35E7-6940-16EB8EED6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90" t="22847" r="35978" b="19156"/>
            <a:stretch>
              <a:fillRect/>
            </a:stretch>
          </p:blipFill>
          <p:spPr>
            <a:xfrm>
              <a:off x="4376226" y="1566862"/>
              <a:ext cx="3428775" cy="3977389"/>
            </a:xfrm>
            <a:custGeom>
              <a:avLst/>
              <a:gdLst>
                <a:gd name="connsiteX0" fmla="*/ 1714388 w 3428775"/>
                <a:gd name="connsiteY0" fmla="*/ 0 h 3977389"/>
                <a:gd name="connsiteX1" fmla="*/ 3428775 w 3428775"/>
                <a:gd name="connsiteY1" fmla="*/ 857194 h 3977389"/>
                <a:gd name="connsiteX2" fmla="*/ 3428775 w 3428775"/>
                <a:gd name="connsiteY2" fmla="*/ 3120195 h 3977389"/>
                <a:gd name="connsiteX3" fmla="*/ 1714388 w 3428775"/>
                <a:gd name="connsiteY3" fmla="*/ 3977389 h 3977389"/>
                <a:gd name="connsiteX4" fmla="*/ 0 w 3428775"/>
                <a:gd name="connsiteY4" fmla="*/ 3120195 h 3977389"/>
                <a:gd name="connsiteX5" fmla="*/ 0 w 3428775"/>
                <a:gd name="connsiteY5" fmla="*/ 857194 h 397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8775" h="3977389">
                  <a:moveTo>
                    <a:pt x="1714388" y="0"/>
                  </a:moveTo>
                  <a:lnTo>
                    <a:pt x="3428775" y="857194"/>
                  </a:lnTo>
                  <a:lnTo>
                    <a:pt x="3428775" y="3120195"/>
                  </a:lnTo>
                  <a:lnTo>
                    <a:pt x="1714388" y="3977389"/>
                  </a:lnTo>
                  <a:lnTo>
                    <a:pt x="0" y="3120195"/>
                  </a:lnTo>
                  <a:lnTo>
                    <a:pt x="0" y="857194"/>
                  </a:lnTo>
                  <a:close/>
                </a:path>
              </a:pathLst>
            </a:custGeom>
            <a:ln>
              <a:solidFill>
                <a:srgbClr val="50E6FF"/>
              </a:solidFill>
            </a:ln>
          </p:spPr>
        </p:pic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37B8E112-FFC1-19CE-B66C-63F3B4ADD2A5}"/>
                </a:ext>
              </a:extLst>
            </p:cNvPr>
            <p:cNvSpPr/>
            <p:nvPr/>
          </p:nvSpPr>
          <p:spPr bwMode="auto">
            <a:xfrm rot="5400000">
              <a:off x="4101918" y="1841168"/>
              <a:ext cx="3977389" cy="3428777"/>
            </a:xfrm>
            <a:prstGeom prst="hexagon">
              <a:avLst/>
            </a:prstGeom>
            <a:solidFill>
              <a:srgbClr val="243A5E">
                <a:alpha val="67059"/>
              </a:srgbClr>
            </a:solidFill>
            <a:ln w="25400" cap="flat" cmpd="sng" algn="ctr">
              <a:solidFill>
                <a:srgbClr val="50E6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sp>
        <p:nvSpPr>
          <p:cNvPr id="11" name="Hexagon 10">
            <a:extLst>
              <a:ext uri="{FF2B5EF4-FFF2-40B4-BE49-F238E27FC236}">
                <a16:creationId xmlns:a16="http://schemas.microsoft.com/office/drawing/2014/main" id="{D1A19DEC-C625-32D7-EE73-026F0BAC9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8848590" y="4183850"/>
            <a:ext cx="544392" cy="469303"/>
          </a:xfrm>
          <a:prstGeom prst="hexagon">
            <a:avLst/>
          </a:prstGeom>
          <a:solidFill>
            <a:srgbClr val="243A5E"/>
          </a:solidFill>
          <a:ln w="34925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1084DFD6-1A4F-A9D2-DB09-04689B3FB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8898869" y="4232143"/>
            <a:ext cx="442450" cy="381423"/>
          </a:xfrm>
          <a:prstGeom prst="hexagon">
            <a:avLst/>
          </a:prstGeom>
          <a:solidFill>
            <a:srgbClr val="50E6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3AA3C72-8995-C8E9-3902-A6235CE0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>
            <a:off x="9208529" y="4348874"/>
            <a:ext cx="45262" cy="130912"/>
          </a:xfrm>
          <a:custGeom>
            <a:avLst/>
            <a:gdLst>
              <a:gd name="T0" fmla="*/ 160 w 235"/>
              <a:gd name="T1" fmla="*/ 342 h 683"/>
              <a:gd name="T2" fmla="*/ 235 w 235"/>
              <a:gd name="T3" fmla="*/ 63 h 683"/>
              <a:gd name="T4" fmla="*/ 126 w 235"/>
              <a:gd name="T5" fmla="*/ 0 h 683"/>
              <a:gd name="T6" fmla="*/ 126 w 235"/>
              <a:gd name="T7" fmla="*/ 683 h 683"/>
              <a:gd name="T8" fmla="*/ 235 w 235"/>
              <a:gd name="T9" fmla="*/ 620 h 683"/>
              <a:gd name="T10" fmla="*/ 160 w 235"/>
              <a:gd name="T11" fmla="*/ 342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683">
                <a:moveTo>
                  <a:pt x="160" y="342"/>
                </a:moveTo>
                <a:cubicBezTo>
                  <a:pt x="160" y="240"/>
                  <a:pt x="187" y="145"/>
                  <a:pt x="235" y="63"/>
                </a:cubicBezTo>
                <a:cubicBezTo>
                  <a:pt x="126" y="0"/>
                  <a:pt x="126" y="0"/>
                  <a:pt x="126" y="0"/>
                </a:cubicBezTo>
                <a:cubicBezTo>
                  <a:pt x="0" y="218"/>
                  <a:pt x="0" y="465"/>
                  <a:pt x="126" y="683"/>
                </a:cubicBezTo>
                <a:cubicBezTo>
                  <a:pt x="235" y="620"/>
                  <a:pt x="235" y="620"/>
                  <a:pt x="235" y="620"/>
                </a:cubicBezTo>
                <a:cubicBezTo>
                  <a:pt x="187" y="538"/>
                  <a:pt x="160" y="443"/>
                  <a:pt x="160" y="342"/>
                </a:cubicBezTo>
                <a:close/>
              </a:path>
            </a:pathLst>
          </a:custGeom>
          <a:solidFill>
            <a:srgbClr val="243A5E">
              <a:lumMod val="60000"/>
              <a:lumOff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DF52A4F-F441-B4AA-E46B-772FF2A1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>
            <a:off x="9116611" y="4284114"/>
            <a:ext cx="112808" cy="77294"/>
          </a:xfrm>
          <a:custGeom>
            <a:avLst/>
            <a:gdLst>
              <a:gd name="T0" fmla="*/ 588 w 590"/>
              <a:gd name="T1" fmla="*/ 276 h 404"/>
              <a:gd name="T2" fmla="*/ 109 w 590"/>
              <a:gd name="T3" fmla="*/ 0 h 404"/>
              <a:gd name="T4" fmla="*/ 0 w 590"/>
              <a:gd name="T5" fmla="*/ 63 h 404"/>
              <a:gd name="T6" fmla="*/ 590 w 590"/>
              <a:gd name="T7" fmla="*/ 404 h 404"/>
              <a:gd name="T8" fmla="*/ 590 w 590"/>
              <a:gd name="T9" fmla="*/ 276 h 404"/>
              <a:gd name="T10" fmla="*/ 588 w 590"/>
              <a:gd name="T11" fmla="*/ 276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0" h="404">
                <a:moveTo>
                  <a:pt x="588" y="276"/>
                </a:moveTo>
                <a:cubicBezTo>
                  <a:pt x="383" y="276"/>
                  <a:pt x="205" y="165"/>
                  <a:pt x="109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125" y="280"/>
                  <a:pt x="339" y="404"/>
                  <a:pt x="590" y="404"/>
                </a:cubicBezTo>
                <a:cubicBezTo>
                  <a:pt x="590" y="276"/>
                  <a:pt x="590" y="276"/>
                  <a:pt x="590" y="276"/>
                </a:cubicBezTo>
                <a:cubicBezTo>
                  <a:pt x="589" y="276"/>
                  <a:pt x="589" y="276"/>
                  <a:pt x="588" y="276"/>
                </a:cubicBezTo>
                <a:close/>
              </a:path>
            </a:pathLst>
          </a:custGeom>
          <a:solidFill>
            <a:srgbClr val="0078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1DA7E972-9E31-CF21-9B95-6A2DC8B47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>
            <a:off x="8986396" y="4284115"/>
            <a:ext cx="130216" cy="260430"/>
          </a:xfrm>
          <a:custGeom>
            <a:avLst/>
            <a:gdLst>
              <a:gd name="T0" fmla="*/ 0 w 681"/>
              <a:gd name="T1" fmla="*/ 0 h 1365"/>
              <a:gd name="T2" fmla="*/ 0 w 681"/>
              <a:gd name="T3" fmla="*/ 128 h 1365"/>
              <a:gd name="T4" fmla="*/ 553 w 681"/>
              <a:gd name="T5" fmla="*/ 683 h 1365"/>
              <a:gd name="T6" fmla="*/ 0 w 681"/>
              <a:gd name="T7" fmla="*/ 1237 h 1365"/>
              <a:gd name="T8" fmla="*/ 0 w 681"/>
              <a:gd name="T9" fmla="*/ 1365 h 1365"/>
              <a:gd name="T10" fmla="*/ 681 w 681"/>
              <a:gd name="T11" fmla="*/ 682 h 1365"/>
              <a:gd name="T12" fmla="*/ 0 w 681"/>
              <a:gd name="T13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1" h="1365">
                <a:moveTo>
                  <a:pt x="0" y="0"/>
                </a:moveTo>
                <a:cubicBezTo>
                  <a:pt x="0" y="128"/>
                  <a:pt x="0" y="128"/>
                  <a:pt x="0" y="128"/>
                </a:cubicBezTo>
                <a:cubicBezTo>
                  <a:pt x="305" y="129"/>
                  <a:pt x="553" y="377"/>
                  <a:pt x="553" y="683"/>
                </a:cubicBezTo>
                <a:cubicBezTo>
                  <a:pt x="553" y="989"/>
                  <a:pt x="305" y="1237"/>
                  <a:pt x="0" y="1237"/>
                </a:cubicBezTo>
                <a:cubicBezTo>
                  <a:pt x="0" y="1365"/>
                  <a:pt x="0" y="1365"/>
                  <a:pt x="0" y="1365"/>
                </a:cubicBezTo>
                <a:cubicBezTo>
                  <a:pt x="376" y="1365"/>
                  <a:pt x="681" y="1059"/>
                  <a:pt x="681" y="682"/>
                </a:cubicBezTo>
                <a:cubicBezTo>
                  <a:pt x="681" y="305"/>
                  <a:pt x="376" y="0"/>
                  <a:pt x="0" y="0"/>
                </a:cubicBezTo>
                <a:close/>
              </a:path>
            </a:pathLst>
          </a:custGeom>
          <a:solidFill>
            <a:srgbClr val="243A5E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C7C5F25D-DBB3-8DEF-B0F8-8A958C48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 rot="10800000" flipH="1" flipV="1">
            <a:off x="9084580" y="4352356"/>
            <a:ext cx="64760" cy="123948"/>
          </a:xfrm>
          <a:custGeom>
            <a:avLst/>
            <a:gdLst>
              <a:gd name="T0" fmla="*/ 341 w 341"/>
              <a:gd name="T1" fmla="*/ 434 h 651"/>
              <a:gd name="T2" fmla="*/ 304 w 341"/>
              <a:gd name="T3" fmla="*/ 529 h 651"/>
              <a:gd name="T4" fmla="*/ 196 w 341"/>
              <a:gd name="T5" fmla="*/ 573 h 651"/>
              <a:gd name="T6" fmla="*/ 196 w 341"/>
              <a:gd name="T7" fmla="*/ 651 h 651"/>
              <a:gd name="T8" fmla="*/ 144 w 341"/>
              <a:gd name="T9" fmla="*/ 651 h 651"/>
              <a:gd name="T10" fmla="*/ 144 w 341"/>
              <a:gd name="T11" fmla="*/ 576 h 651"/>
              <a:gd name="T12" fmla="*/ 9 w 341"/>
              <a:gd name="T13" fmla="*/ 543 h 651"/>
              <a:gd name="T14" fmla="*/ 9 w 341"/>
              <a:gd name="T15" fmla="*/ 444 h 651"/>
              <a:gd name="T16" fmla="*/ 71 w 341"/>
              <a:gd name="T17" fmla="*/ 475 h 651"/>
              <a:gd name="T18" fmla="*/ 144 w 341"/>
              <a:gd name="T19" fmla="*/ 492 h 651"/>
              <a:gd name="T20" fmla="*/ 144 w 341"/>
              <a:gd name="T21" fmla="*/ 362 h 651"/>
              <a:gd name="T22" fmla="*/ 32 w 341"/>
              <a:gd name="T23" fmla="*/ 298 h 651"/>
              <a:gd name="T24" fmla="*/ 0 w 341"/>
              <a:gd name="T25" fmla="*/ 207 h 651"/>
              <a:gd name="T26" fmla="*/ 40 w 341"/>
              <a:gd name="T27" fmla="*/ 112 h 651"/>
              <a:gd name="T28" fmla="*/ 144 w 341"/>
              <a:gd name="T29" fmla="*/ 66 h 651"/>
              <a:gd name="T30" fmla="*/ 144 w 341"/>
              <a:gd name="T31" fmla="*/ 0 h 651"/>
              <a:gd name="T32" fmla="*/ 196 w 341"/>
              <a:gd name="T33" fmla="*/ 0 h 651"/>
              <a:gd name="T34" fmla="*/ 196 w 341"/>
              <a:gd name="T35" fmla="*/ 65 h 651"/>
              <a:gd name="T36" fmla="*/ 308 w 341"/>
              <a:gd name="T37" fmla="*/ 89 h 651"/>
              <a:gd name="T38" fmla="*/ 308 w 341"/>
              <a:gd name="T39" fmla="*/ 185 h 651"/>
              <a:gd name="T40" fmla="*/ 196 w 341"/>
              <a:gd name="T41" fmla="*/ 148 h 651"/>
              <a:gd name="T42" fmla="*/ 196 w 341"/>
              <a:gd name="T43" fmla="*/ 283 h 651"/>
              <a:gd name="T44" fmla="*/ 308 w 341"/>
              <a:gd name="T45" fmla="*/ 347 h 651"/>
              <a:gd name="T46" fmla="*/ 341 w 341"/>
              <a:gd name="T47" fmla="*/ 434 h 651"/>
              <a:gd name="T48" fmla="*/ 144 w 341"/>
              <a:gd name="T49" fmla="*/ 262 h 651"/>
              <a:gd name="T50" fmla="*/ 144 w 341"/>
              <a:gd name="T51" fmla="*/ 150 h 651"/>
              <a:gd name="T52" fmla="*/ 94 w 341"/>
              <a:gd name="T53" fmla="*/ 201 h 651"/>
              <a:gd name="T54" fmla="*/ 144 w 341"/>
              <a:gd name="T55" fmla="*/ 262 h 651"/>
              <a:gd name="T56" fmla="*/ 246 w 341"/>
              <a:gd name="T57" fmla="*/ 439 h 651"/>
              <a:gd name="T58" fmla="*/ 196 w 341"/>
              <a:gd name="T59" fmla="*/ 382 h 651"/>
              <a:gd name="T60" fmla="*/ 196 w 341"/>
              <a:gd name="T61" fmla="*/ 490 h 651"/>
              <a:gd name="T62" fmla="*/ 246 w 341"/>
              <a:gd name="T63" fmla="*/ 439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41" h="651">
                <a:moveTo>
                  <a:pt x="341" y="434"/>
                </a:moveTo>
                <a:cubicBezTo>
                  <a:pt x="341" y="474"/>
                  <a:pt x="329" y="505"/>
                  <a:pt x="304" y="529"/>
                </a:cubicBezTo>
                <a:cubicBezTo>
                  <a:pt x="279" y="553"/>
                  <a:pt x="243" y="568"/>
                  <a:pt x="196" y="573"/>
                </a:cubicBezTo>
                <a:cubicBezTo>
                  <a:pt x="196" y="651"/>
                  <a:pt x="196" y="651"/>
                  <a:pt x="196" y="651"/>
                </a:cubicBezTo>
                <a:cubicBezTo>
                  <a:pt x="144" y="651"/>
                  <a:pt x="144" y="651"/>
                  <a:pt x="144" y="651"/>
                </a:cubicBezTo>
                <a:cubicBezTo>
                  <a:pt x="144" y="576"/>
                  <a:pt x="144" y="576"/>
                  <a:pt x="144" y="576"/>
                </a:cubicBezTo>
                <a:cubicBezTo>
                  <a:pt x="95" y="575"/>
                  <a:pt x="50" y="564"/>
                  <a:pt x="9" y="543"/>
                </a:cubicBezTo>
                <a:cubicBezTo>
                  <a:pt x="9" y="444"/>
                  <a:pt x="9" y="444"/>
                  <a:pt x="9" y="444"/>
                </a:cubicBezTo>
                <a:cubicBezTo>
                  <a:pt x="22" y="455"/>
                  <a:pt x="43" y="465"/>
                  <a:pt x="71" y="475"/>
                </a:cubicBezTo>
                <a:cubicBezTo>
                  <a:pt x="99" y="485"/>
                  <a:pt x="123" y="490"/>
                  <a:pt x="144" y="492"/>
                </a:cubicBezTo>
                <a:cubicBezTo>
                  <a:pt x="144" y="362"/>
                  <a:pt x="144" y="362"/>
                  <a:pt x="144" y="362"/>
                </a:cubicBezTo>
                <a:cubicBezTo>
                  <a:pt x="91" y="343"/>
                  <a:pt x="54" y="322"/>
                  <a:pt x="32" y="298"/>
                </a:cubicBezTo>
                <a:cubicBezTo>
                  <a:pt x="11" y="275"/>
                  <a:pt x="0" y="245"/>
                  <a:pt x="0" y="207"/>
                </a:cubicBezTo>
                <a:cubicBezTo>
                  <a:pt x="0" y="169"/>
                  <a:pt x="13" y="138"/>
                  <a:pt x="40" y="112"/>
                </a:cubicBezTo>
                <a:cubicBezTo>
                  <a:pt x="67" y="86"/>
                  <a:pt x="101" y="71"/>
                  <a:pt x="144" y="66"/>
                </a:cubicBezTo>
                <a:cubicBezTo>
                  <a:pt x="144" y="0"/>
                  <a:pt x="144" y="0"/>
                  <a:pt x="144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65"/>
                  <a:pt x="196" y="65"/>
                  <a:pt x="196" y="65"/>
                </a:cubicBezTo>
                <a:cubicBezTo>
                  <a:pt x="246" y="67"/>
                  <a:pt x="283" y="75"/>
                  <a:pt x="308" y="89"/>
                </a:cubicBezTo>
                <a:cubicBezTo>
                  <a:pt x="308" y="185"/>
                  <a:pt x="308" y="185"/>
                  <a:pt x="308" y="185"/>
                </a:cubicBezTo>
                <a:cubicBezTo>
                  <a:pt x="275" y="165"/>
                  <a:pt x="237" y="153"/>
                  <a:pt x="196" y="148"/>
                </a:cubicBezTo>
                <a:cubicBezTo>
                  <a:pt x="196" y="283"/>
                  <a:pt x="196" y="283"/>
                  <a:pt x="196" y="283"/>
                </a:cubicBezTo>
                <a:cubicBezTo>
                  <a:pt x="248" y="302"/>
                  <a:pt x="285" y="323"/>
                  <a:pt x="308" y="347"/>
                </a:cubicBezTo>
                <a:cubicBezTo>
                  <a:pt x="330" y="371"/>
                  <a:pt x="341" y="400"/>
                  <a:pt x="341" y="434"/>
                </a:cubicBezTo>
                <a:close/>
                <a:moveTo>
                  <a:pt x="144" y="262"/>
                </a:moveTo>
                <a:cubicBezTo>
                  <a:pt x="144" y="150"/>
                  <a:pt x="144" y="150"/>
                  <a:pt x="144" y="150"/>
                </a:cubicBezTo>
                <a:cubicBezTo>
                  <a:pt x="111" y="156"/>
                  <a:pt x="94" y="173"/>
                  <a:pt x="94" y="201"/>
                </a:cubicBezTo>
                <a:cubicBezTo>
                  <a:pt x="94" y="226"/>
                  <a:pt x="111" y="246"/>
                  <a:pt x="144" y="262"/>
                </a:cubicBezTo>
                <a:close/>
                <a:moveTo>
                  <a:pt x="246" y="439"/>
                </a:moveTo>
                <a:cubicBezTo>
                  <a:pt x="246" y="416"/>
                  <a:pt x="230" y="397"/>
                  <a:pt x="196" y="382"/>
                </a:cubicBezTo>
                <a:cubicBezTo>
                  <a:pt x="196" y="490"/>
                  <a:pt x="196" y="490"/>
                  <a:pt x="196" y="490"/>
                </a:cubicBezTo>
                <a:cubicBezTo>
                  <a:pt x="230" y="485"/>
                  <a:pt x="246" y="468"/>
                  <a:pt x="246" y="439"/>
                </a:cubicBezTo>
                <a:close/>
              </a:path>
            </a:pathLst>
          </a:custGeom>
          <a:solidFill>
            <a:srgbClr val="243A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F98A1CF-7BEC-00C4-C62E-F56ECFDB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9698395" y="3866640"/>
            <a:ext cx="1338115" cy="1153546"/>
          </a:xfrm>
          <a:prstGeom prst="hexagon">
            <a:avLst/>
          </a:prstGeom>
          <a:solidFill>
            <a:schemeClr val="bg1"/>
          </a:solidFill>
          <a:ln w="34925" cap="flat" cmpd="sng" algn="ctr">
            <a:solidFill>
              <a:srgbClr val="243A5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4B33A279-CAC4-B25E-A0AC-E69FDB19E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9826755" y="3967588"/>
            <a:ext cx="1087541" cy="937536"/>
          </a:xfrm>
          <a:prstGeom prst="hexagon">
            <a:avLst/>
          </a:prstGeom>
          <a:solidFill>
            <a:srgbClr val="243A5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6B71BB49-A22F-A596-96BF-8E9F7A14A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7175291" y="3866640"/>
            <a:ext cx="1338115" cy="1153546"/>
          </a:xfrm>
          <a:prstGeom prst="hexagon">
            <a:avLst/>
          </a:prstGeom>
          <a:solidFill>
            <a:schemeClr val="bg1"/>
          </a:solidFill>
          <a:ln w="34925" cap="flat" cmpd="sng" algn="ctr">
            <a:solidFill>
              <a:srgbClr val="243A5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C8357EF-4D82-7CA0-A6CF-06F64B951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7300578" y="3974644"/>
            <a:ext cx="1087541" cy="937536"/>
          </a:xfrm>
          <a:prstGeom prst="hexagon">
            <a:avLst/>
          </a:prstGeom>
          <a:solidFill>
            <a:srgbClr val="243A5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F890FA0-3E99-2576-7E81-99D8EDA6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956317" y="3318950"/>
            <a:ext cx="165371" cy="864776"/>
          </a:xfrm>
          <a:prstGeom prst="trapezoid">
            <a:avLst>
              <a:gd name="adj" fmla="val 21740"/>
            </a:avLst>
          </a:prstGeom>
          <a:solidFill>
            <a:srgbClr val="243A5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BA4CE5F6-8A85-7DE8-B9A2-5C65E4AD8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2103492" y="3442608"/>
            <a:ext cx="165371" cy="733369"/>
          </a:xfrm>
          <a:prstGeom prst="trapezoid">
            <a:avLst>
              <a:gd name="adj" fmla="val 21740"/>
            </a:avLst>
          </a:prstGeom>
          <a:solidFill>
            <a:srgbClr val="243A5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BFEC2E-CA70-06FE-B481-8DFFA184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426275" y="3813441"/>
            <a:ext cx="867355" cy="372864"/>
          </a:xfrm>
          <a:prstGeom prst="rect">
            <a:avLst/>
          </a:prstGeom>
          <a:solidFill>
            <a:srgbClr val="243A5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4291D70-DD89-B24F-2024-56DC4BB17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779477" y="3703209"/>
            <a:ext cx="149619" cy="110590"/>
          </a:xfrm>
          <a:prstGeom prst="rtTriangle">
            <a:avLst/>
          </a:prstGeom>
          <a:solidFill>
            <a:srgbClr val="243A5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A1032E6B-06B3-F22E-DF86-88BDE4A22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426272" y="3703209"/>
            <a:ext cx="149619" cy="110590"/>
          </a:xfrm>
          <a:prstGeom prst="rtTriangle">
            <a:avLst/>
          </a:prstGeom>
          <a:solidFill>
            <a:srgbClr val="243A5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BF4B2BA4-7507-1394-DDF7-722626510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602876" y="3703209"/>
            <a:ext cx="149619" cy="110590"/>
          </a:xfrm>
          <a:prstGeom prst="rtTriangle">
            <a:avLst/>
          </a:prstGeom>
          <a:solidFill>
            <a:srgbClr val="243A5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52B095-84EE-7515-85D9-5DAF1FC73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508059" y="3984939"/>
            <a:ext cx="333453" cy="2013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382869-3E62-A0B3-D257-AC5AA89AB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508077" y="3884937"/>
            <a:ext cx="333453" cy="543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35C70A-108E-F2FA-8EE2-30D11C0DD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895859" y="3884937"/>
            <a:ext cx="333453" cy="543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80374B-592E-3C33-32D0-60A47FA19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1235" y="4866519"/>
            <a:ext cx="867355" cy="866050"/>
            <a:chOff x="402281" y="7770427"/>
            <a:chExt cx="1827338" cy="1828800"/>
          </a:xfrm>
          <a:solidFill>
            <a:srgbClr val="50E6FF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E48180-D563-702C-E9FC-C028D90A887F}"/>
                </a:ext>
              </a:extLst>
            </p:cNvPr>
            <p:cNvSpPr/>
            <p:nvPr/>
          </p:nvSpPr>
          <p:spPr bwMode="auto">
            <a:xfrm>
              <a:off x="402281" y="7770427"/>
              <a:ext cx="914400" cy="1828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5523D0-97C2-EDF6-2283-78422C5529FE}"/>
                </a:ext>
              </a:extLst>
            </p:cNvPr>
            <p:cNvSpPr/>
            <p:nvPr/>
          </p:nvSpPr>
          <p:spPr bwMode="auto">
            <a:xfrm>
              <a:off x="1315219" y="8684825"/>
              <a:ext cx="914400" cy="914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AEF69B5-B294-930F-3EE3-B6DCC228F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75247" y="5613069"/>
            <a:ext cx="119775" cy="119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328A99-772D-FA14-6D3E-5BA5A91AA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59924" y="5394615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B3A465-2C84-8FB6-1F37-67F603490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11283" y="5394615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B5F840-BB27-E883-8523-EAE0ABC7B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27781" y="5394615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F3E3D8-2753-B961-16F0-F6022C1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9139" y="5394615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BE5A20-D014-917C-26E3-0F510776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27781" y="5249702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36BE64-E600-7C4F-50C0-DAD1B3DC2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9139" y="5249702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EB3BD1-1AE4-5F7D-8A36-3C67D1EB7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27781" y="5107178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144C94-D9AA-DAEF-6155-B30F3D41C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9139" y="5107178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BA0D75-5DBD-84E9-85AA-19FD36936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27781" y="4962101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B81B24-9234-EACD-9388-2FD3AC10C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9139" y="4962101"/>
            <a:ext cx="96688" cy="955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655294-0EC9-9C44-38EC-3D6EECDBB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39068" y="5613069"/>
            <a:ext cx="119775" cy="119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64CA3894-7296-97CB-E637-4ACAFDDA5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3230547" y="3480633"/>
            <a:ext cx="329426" cy="329146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243A5E"/>
          </a:solidFill>
          <a:ln>
            <a:solidFill>
              <a:srgbClr val="243A5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F71265F-08DB-E047-6607-F56AA7592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251603" y="3644881"/>
            <a:ext cx="984530" cy="38456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43A5E"/>
            </a:solidFill>
            <a:prstDash val="solid"/>
            <a:headEnd type="none"/>
            <a:tailEnd type="none"/>
          </a:ln>
          <a:effectLst/>
        </p:spPr>
      </p:cxnSp>
      <p:sp>
        <p:nvSpPr>
          <p:cNvPr id="47" name="Freeform 5">
            <a:extLst>
              <a:ext uri="{FF2B5EF4-FFF2-40B4-BE49-F238E27FC236}">
                <a16:creationId xmlns:a16="http://schemas.microsoft.com/office/drawing/2014/main" id="{137286A2-4D2C-B86F-74C9-57646CFFC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3164714" y="3296572"/>
            <a:ext cx="196821" cy="196653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243A5E"/>
          </a:solidFill>
          <a:ln>
            <a:solidFill>
              <a:srgbClr val="243A5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60DB1ACC-DBF8-00F7-7393-B2380D31E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4113495" y="3887974"/>
            <a:ext cx="161992" cy="161853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50E6FF"/>
          </a:solidFill>
          <a:ln>
            <a:solidFill>
              <a:srgbClr val="50E6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5E5DF19-EE42-EAAE-B1D1-D3BA94CFD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113489" y="3566744"/>
            <a:ext cx="418052" cy="25796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none"/>
          </a:ln>
          <a:effectLst/>
        </p:spPr>
      </p:cxnSp>
      <p:sp>
        <p:nvSpPr>
          <p:cNvPr id="50" name="Freeform 5">
            <a:extLst>
              <a:ext uri="{FF2B5EF4-FFF2-40B4-BE49-F238E27FC236}">
                <a16:creationId xmlns:a16="http://schemas.microsoft.com/office/drawing/2014/main" id="{B806F8E1-86CC-7D9B-8405-E01731030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3884118" y="3776573"/>
            <a:ext cx="231727" cy="231530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50E6FF"/>
          </a:solidFill>
          <a:ln>
            <a:solidFill>
              <a:srgbClr val="50E6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703A2E2-67A4-590B-3741-234175814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68943" y="3901160"/>
            <a:ext cx="429945" cy="60192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none"/>
          </a:ln>
          <a:effectLst/>
        </p:spPr>
      </p:cxnSp>
      <p:sp>
        <p:nvSpPr>
          <p:cNvPr id="52" name="Freeform 5">
            <a:extLst>
              <a:ext uri="{FF2B5EF4-FFF2-40B4-BE49-F238E27FC236}">
                <a16:creationId xmlns:a16="http://schemas.microsoft.com/office/drawing/2014/main" id="{DCCEE72C-9517-7B54-2525-20837456A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4335187" y="3280642"/>
            <a:ext cx="232735" cy="232537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243A5E"/>
          </a:solidFill>
          <a:ln>
            <a:solidFill>
              <a:srgbClr val="243A5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D9DF3E4F-C84F-81C6-7D3F-D25684DE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3146245" y="4340523"/>
            <a:ext cx="329426" cy="329146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50E6FF"/>
          </a:solidFill>
          <a:ln>
            <a:solidFill>
              <a:srgbClr val="50E6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0DDB5866-9B62-856A-F4AF-9BDCEE85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3756270" y="3470303"/>
            <a:ext cx="196821" cy="196653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243A5E"/>
          </a:solidFill>
          <a:ln>
            <a:solidFill>
              <a:srgbClr val="243A5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D886844-D646-5303-0E1D-DDB858ECF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54248" y="3394542"/>
            <a:ext cx="418052" cy="171978"/>
          </a:xfrm>
          <a:prstGeom prst="bentConnector3">
            <a:avLst>
              <a:gd name="adj1" fmla="val 79845"/>
            </a:avLst>
          </a:prstGeom>
          <a:noFill/>
          <a:ln w="9525" cap="flat" cmpd="sng" algn="ctr">
            <a:solidFill>
              <a:srgbClr val="243A5E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7F9FFE6-9ADE-251F-D77E-645A5EE0B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927508" y="3397380"/>
            <a:ext cx="418052" cy="171978"/>
          </a:xfrm>
          <a:prstGeom prst="bentConnector3">
            <a:avLst>
              <a:gd name="adj1" fmla="val 79845"/>
            </a:avLst>
          </a:prstGeom>
          <a:noFill/>
          <a:ln w="9525" cap="flat" cmpd="sng" algn="ctr">
            <a:solidFill>
              <a:srgbClr val="243A5E"/>
            </a:solidFill>
            <a:prstDash val="solid"/>
            <a:headEnd type="none"/>
            <a:tailEnd type="none"/>
          </a:ln>
          <a:effectLst/>
        </p:spPr>
      </p:cxnSp>
      <p:sp>
        <p:nvSpPr>
          <p:cNvPr id="57" name="Freeform 5">
            <a:extLst>
              <a:ext uri="{FF2B5EF4-FFF2-40B4-BE49-F238E27FC236}">
                <a16:creationId xmlns:a16="http://schemas.microsoft.com/office/drawing/2014/main" id="{C629201C-192F-3F68-89FE-D55E867D0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2803198" y="4423868"/>
            <a:ext cx="232735" cy="232537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243A5E"/>
          </a:solidFill>
          <a:ln>
            <a:solidFill>
              <a:srgbClr val="243A5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AB5ECD5-2B85-7350-12F3-4870DFD51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2114136" y="4692753"/>
            <a:ext cx="196821" cy="196653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243A5E"/>
          </a:solidFill>
          <a:ln>
            <a:solidFill>
              <a:srgbClr val="243A5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AE025DE-E1FC-48C7-8420-5CEAD8A5C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1941706" y="5298073"/>
            <a:ext cx="196821" cy="196654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243A5E"/>
          </a:solidFill>
          <a:ln>
            <a:solidFill>
              <a:srgbClr val="243A5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928C14D-BE50-CE33-B848-52D97E874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>
            <a:off x="1916723" y="5010262"/>
            <a:ext cx="418052" cy="171978"/>
          </a:xfrm>
          <a:prstGeom prst="bentConnector3">
            <a:avLst>
              <a:gd name="adj1" fmla="val 79845"/>
            </a:avLst>
          </a:prstGeom>
          <a:noFill/>
          <a:ln w="9525" cap="flat" cmpd="sng" algn="ctr">
            <a:solidFill>
              <a:srgbClr val="243A5E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9B618C16-EDFA-5ABB-05DF-DA5FF33EE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206496" y="4540606"/>
            <a:ext cx="601923" cy="171978"/>
          </a:xfrm>
          <a:prstGeom prst="bentConnector3">
            <a:avLst>
              <a:gd name="adj1" fmla="val 98796"/>
            </a:avLst>
          </a:prstGeom>
          <a:noFill/>
          <a:ln w="9525" cap="flat" cmpd="sng" algn="ctr">
            <a:solidFill>
              <a:srgbClr val="243A5E"/>
            </a:solidFill>
            <a:prstDash val="solid"/>
            <a:headEnd type="none"/>
            <a:tailEnd type="none"/>
          </a:ln>
          <a:effectLst/>
        </p:spPr>
      </p:cxnSp>
      <p:sp>
        <p:nvSpPr>
          <p:cNvPr id="62" name="Freeform 5">
            <a:extLst>
              <a:ext uri="{FF2B5EF4-FFF2-40B4-BE49-F238E27FC236}">
                <a16:creationId xmlns:a16="http://schemas.microsoft.com/office/drawing/2014/main" id="{4962A37D-2E1C-D3C6-B382-839B155DE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3002342" y="4607700"/>
            <a:ext cx="196821" cy="196654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243A5E"/>
          </a:solidFill>
          <a:ln>
            <a:solidFill>
              <a:srgbClr val="243A5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F0E6D5DE-37D9-AA94-5DC3-748E31A8B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2008450" y="5500033"/>
            <a:ext cx="232735" cy="232537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50E6FF"/>
          </a:solidFill>
          <a:ln>
            <a:solidFill>
              <a:srgbClr val="50E6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79065E4-5135-9455-3858-7F12B8B8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212982" y="5192653"/>
            <a:ext cx="656914" cy="42229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none"/>
          </a:ln>
          <a:effectLst/>
        </p:spPr>
      </p:cxnSp>
      <p:sp>
        <p:nvSpPr>
          <p:cNvPr id="65" name="Freeform 5">
            <a:extLst>
              <a:ext uri="{FF2B5EF4-FFF2-40B4-BE49-F238E27FC236}">
                <a16:creationId xmlns:a16="http://schemas.microsoft.com/office/drawing/2014/main" id="{48D4BD4E-010A-DFBF-8D1C-A86B1C7A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865278" y="5115271"/>
            <a:ext cx="161992" cy="161853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50E6FF"/>
          </a:solidFill>
          <a:ln>
            <a:solidFill>
              <a:srgbClr val="50E6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FA5FCE71-8492-87B9-E405-95674ADB3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024920" y="5003871"/>
            <a:ext cx="231727" cy="231530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50E6FF"/>
          </a:solidFill>
          <a:ln>
            <a:solidFill>
              <a:srgbClr val="50E6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36836DBC-93AF-0DE4-1B7C-10FEB46CC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2966066" y="5391376"/>
            <a:ext cx="515934" cy="171978"/>
          </a:xfrm>
          <a:prstGeom prst="bentConnector3">
            <a:avLst>
              <a:gd name="adj1" fmla="val 98796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none"/>
          </a:ln>
          <a:effectLst/>
        </p:spPr>
      </p:cxnSp>
      <p:sp>
        <p:nvSpPr>
          <p:cNvPr id="68" name="Freeform 5">
            <a:extLst>
              <a:ext uri="{FF2B5EF4-FFF2-40B4-BE49-F238E27FC236}">
                <a16:creationId xmlns:a16="http://schemas.microsoft.com/office/drawing/2014/main" id="{26062A88-4E05-C824-3D08-782400E2A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308251" y="5646841"/>
            <a:ext cx="161992" cy="161853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50E6FF"/>
          </a:solidFill>
          <a:ln>
            <a:solidFill>
              <a:srgbClr val="50E6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CC58FF00-573D-D22B-B819-BE1CA9B84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227473" y="5469651"/>
            <a:ext cx="161992" cy="161853"/>
          </a:xfrm>
          <a:custGeom>
            <a:avLst/>
            <a:gdLst>
              <a:gd name="T0" fmla="*/ 2085 w 2358"/>
              <a:gd name="T1" fmla="*/ 970 h 2356"/>
              <a:gd name="T2" fmla="*/ 2098 w 2358"/>
              <a:gd name="T3" fmla="*/ 847 h 2356"/>
              <a:gd name="T4" fmla="*/ 2254 w 2358"/>
              <a:gd name="T5" fmla="*/ 691 h 2356"/>
              <a:gd name="T6" fmla="*/ 2092 w 2358"/>
              <a:gd name="T7" fmla="*/ 487 h 2356"/>
              <a:gd name="T8" fmla="*/ 1860 w 2358"/>
              <a:gd name="T9" fmla="*/ 546 h 2356"/>
              <a:gd name="T10" fmla="*/ 1809 w 2358"/>
              <a:gd name="T11" fmla="*/ 435 h 2356"/>
              <a:gd name="T12" fmla="*/ 1865 w 2358"/>
              <a:gd name="T13" fmla="*/ 221 h 2356"/>
              <a:gd name="T14" fmla="*/ 1620 w 2358"/>
              <a:gd name="T15" fmla="*/ 124 h 2356"/>
              <a:gd name="T16" fmla="*/ 1451 w 2358"/>
              <a:gd name="T17" fmla="*/ 290 h 2356"/>
              <a:gd name="T18" fmla="*/ 1356 w 2358"/>
              <a:gd name="T19" fmla="*/ 221 h 2356"/>
              <a:gd name="T20" fmla="*/ 1294 w 2358"/>
              <a:gd name="T21" fmla="*/ 6 h 2356"/>
              <a:gd name="T22" fmla="*/ 1036 w 2358"/>
              <a:gd name="T23" fmla="*/ 48 h 2356"/>
              <a:gd name="T24" fmla="*/ 971 w 2358"/>
              <a:gd name="T25" fmla="*/ 275 h 2356"/>
              <a:gd name="T26" fmla="*/ 848 w 2358"/>
              <a:gd name="T27" fmla="*/ 262 h 2356"/>
              <a:gd name="T28" fmla="*/ 692 w 2358"/>
              <a:gd name="T29" fmla="*/ 104 h 2356"/>
              <a:gd name="T30" fmla="*/ 487 w 2358"/>
              <a:gd name="T31" fmla="*/ 271 h 2356"/>
              <a:gd name="T32" fmla="*/ 550 w 2358"/>
              <a:gd name="T33" fmla="*/ 491 h 2356"/>
              <a:gd name="T34" fmla="*/ 450 w 2358"/>
              <a:gd name="T35" fmla="*/ 552 h 2356"/>
              <a:gd name="T36" fmla="*/ 240 w 2358"/>
              <a:gd name="T37" fmla="*/ 485 h 2356"/>
              <a:gd name="T38" fmla="*/ 110 w 2358"/>
              <a:gd name="T39" fmla="*/ 721 h 2356"/>
              <a:gd name="T40" fmla="*/ 283 w 2358"/>
              <a:gd name="T41" fmla="*/ 884 h 2356"/>
              <a:gd name="T42" fmla="*/ 247 w 2358"/>
              <a:gd name="T43" fmla="*/ 994 h 2356"/>
              <a:gd name="T44" fmla="*/ 19 w 2358"/>
              <a:gd name="T45" fmla="*/ 1048 h 2356"/>
              <a:gd name="T46" fmla="*/ 28 w 2358"/>
              <a:gd name="T47" fmla="*/ 1319 h 2356"/>
              <a:gd name="T48" fmla="*/ 257 w 2358"/>
              <a:gd name="T49" fmla="*/ 1375 h 2356"/>
              <a:gd name="T50" fmla="*/ 277 w 2358"/>
              <a:gd name="T51" fmla="*/ 1485 h 2356"/>
              <a:gd name="T52" fmla="*/ 106 w 2358"/>
              <a:gd name="T53" fmla="*/ 1644 h 2356"/>
              <a:gd name="T54" fmla="*/ 249 w 2358"/>
              <a:gd name="T55" fmla="*/ 1873 h 2356"/>
              <a:gd name="T56" fmla="*/ 478 w 2358"/>
              <a:gd name="T57" fmla="*/ 1808 h 2356"/>
              <a:gd name="T58" fmla="*/ 552 w 2358"/>
              <a:gd name="T59" fmla="*/ 1895 h 2356"/>
              <a:gd name="T60" fmla="*/ 485 w 2358"/>
              <a:gd name="T61" fmla="*/ 2120 h 2356"/>
              <a:gd name="T62" fmla="*/ 722 w 2358"/>
              <a:gd name="T63" fmla="*/ 2246 h 2356"/>
              <a:gd name="T64" fmla="*/ 885 w 2358"/>
              <a:gd name="T65" fmla="*/ 2074 h 2356"/>
              <a:gd name="T66" fmla="*/ 995 w 2358"/>
              <a:gd name="T67" fmla="*/ 2113 h 2356"/>
              <a:gd name="T68" fmla="*/ 1049 w 2358"/>
              <a:gd name="T69" fmla="*/ 2341 h 2356"/>
              <a:gd name="T70" fmla="*/ 1320 w 2358"/>
              <a:gd name="T71" fmla="*/ 2334 h 2356"/>
              <a:gd name="T72" fmla="*/ 1376 w 2358"/>
              <a:gd name="T73" fmla="*/ 2101 h 2356"/>
              <a:gd name="T74" fmla="*/ 1486 w 2358"/>
              <a:gd name="T75" fmla="*/ 2079 h 2356"/>
              <a:gd name="T76" fmla="*/ 1646 w 2358"/>
              <a:gd name="T77" fmla="*/ 2250 h 2356"/>
              <a:gd name="T78" fmla="*/ 1874 w 2358"/>
              <a:gd name="T79" fmla="*/ 2111 h 2356"/>
              <a:gd name="T80" fmla="*/ 1809 w 2358"/>
              <a:gd name="T81" fmla="*/ 1882 h 2356"/>
              <a:gd name="T82" fmla="*/ 1897 w 2358"/>
              <a:gd name="T83" fmla="*/ 1806 h 2356"/>
              <a:gd name="T84" fmla="*/ 2124 w 2358"/>
              <a:gd name="T85" fmla="*/ 1871 h 2356"/>
              <a:gd name="T86" fmla="*/ 2248 w 2358"/>
              <a:gd name="T87" fmla="*/ 1635 h 2356"/>
              <a:gd name="T88" fmla="*/ 2075 w 2358"/>
              <a:gd name="T89" fmla="*/ 1473 h 2356"/>
              <a:gd name="T90" fmla="*/ 2114 w 2358"/>
              <a:gd name="T91" fmla="*/ 1368 h 2356"/>
              <a:gd name="T92" fmla="*/ 2343 w 2358"/>
              <a:gd name="T93" fmla="*/ 1312 h 2356"/>
              <a:gd name="T94" fmla="*/ 2336 w 2358"/>
              <a:gd name="T95" fmla="*/ 1042 h 2356"/>
              <a:gd name="T96" fmla="*/ 1021 w 2358"/>
              <a:gd name="T97" fmla="*/ 1800 h 2356"/>
              <a:gd name="T98" fmla="*/ 729 w 2358"/>
              <a:gd name="T99" fmla="*/ 1631 h 2356"/>
              <a:gd name="T100" fmla="*/ 563 w 2358"/>
              <a:gd name="T101" fmla="*/ 1340 h 2356"/>
              <a:gd name="T102" fmla="*/ 563 w 2358"/>
              <a:gd name="T103" fmla="*/ 1020 h 2356"/>
              <a:gd name="T104" fmla="*/ 729 w 2358"/>
              <a:gd name="T105" fmla="*/ 728 h 2356"/>
              <a:gd name="T106" fmla="*/ 1021 w 2358"/>
              <a:gd name="T107" fmla="*/ 563 h 2356"/>
              <a:gd name="T108" fmla="*/ 1341 w 2358"/>
              <a:gd name="T109" fmla="*/ 563 h 2356"/>
              <a:gd name="T110" fmla="*/ 1635 w 2358"/>
              <a:gd name="T111" fmla="*/ 728 h 2356"/>
              <a:gd name="T112" fmla="*/ 1802 w 2358"/>
              <a:gd name="T113" fmla="*/ 1020 h 2356"/>
              <a:gd name="T114" fmla="*/ 1802 w 2358"/>
              <a:gd name="T115" fmla="*/ 1340 h 2356"/>
              <a:gd name="T116" fmla="*/ 1635 w 2358"/>
              <a:gd name="T117" fmla="*/ 1631 h 2356"/>
              <a:gd name="T118" fmla="*/ 1341 w 2358"/>
              <a:gd name="T119" fmla="*/ 180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58" h="2356">
                <a:moveTo>
                  <a:pt x="2306" y="1033"/>
                </a:moveTo>
                <a:lnTo>
                  <a:pt x="2306" y="1033"/>
                </a:lnTo>
                <a:lnTo>
                  <a:pt x="2256" y="1031"/>
                </a:lnTo>
                <a:lnTo>
                  <a:pt x="2211" y="1026"/>
                </a:lnTo>
                <a:lnTo>
                  <a:pt x="2174" y="1018"/>
                </a:lnTo>
                <a:lnTo>
                  <a:pt x="2140" y="1007"/>
                </a:lnTo>
                <a:lnTo>
                  <a:pt x="2126" y="1001"/>
                </a:lnTo>
                <a:lnTo>
                  <a:pt x="2114" y="994"/>
                </a:lnTo>
                <a:lnTo>
                  <a:pt x="2103" y="987"/>
                </a:lnTo>
                <a:lnTo>
                  <a:pt x="2094" y="979"/>
                </a:lnTo>
                <a:lnTo>
                  <a:pt x="2085" y="970"/>
                </a:lnTo>
                <a:lnTo>
                  <a:pt x="2079" y="961"/>
                </a:lnTo>
                <a:lnTo>
                  <a:pt x="2073" y="951"/>
                </a:lnTo>
                <a:lnTo>
                  <a:pt x="2070" y="940"/>
                </a:lnTo>
                <a:lnTo>
                  <a:pt x="2068" y="931"/>
                </a:lnTo>
                <a:lnTo>
                  <a:pt x="2068" y="920"/>
                </a:lnTo>
                <a:lnTo>
                  <a:pt x="2068" y="909"/>
                </a:lnTo>
                <a:lnTo>
                  <a:pt x="2072" y="897"/>
                </a:lnTo>
                <a:lnTo>
                  <a:pt x="2075" y="884"/>
                </a:lnTo>
                <a:lnTo>
                  <a:pt x="2081" y="873"/>
                </a:lnTo>
                <a:lnTo>
                  <a:pt x="2088" y="860"/>
                </a:lnTo>
                <a:lnTo>
                  <a:pt x="2098" y="847"/>
                </a:lnTo>
                <a:lnTo>
                  <a:pt x="2120" y="823"/>
                </a:lnTo>
                <a:lnTo>
                  <a:pt x="2148" y="797"/>
                </a:lnTo>
                <a:lnTo>
                  <a:pt x="2183" y="769"/>
                </a:lnTo>
                <a:lnTo>
                  <a:pt x="2224" y="743"/>
                </a:lnTo>
                <a:lnTo>
                  <a:pt x="2224" y="743"/>
                </a:lnTo>
                <a:lnTo>
                  <a:pt x="2233" y="738"/>
                </a:lnTo>
                <a:lnTo>
                  <a:pt x="2243" y="730"/>
                </a:lnTo>
                <a:lnTo>
                  <a:pt x="2248" y="721"/>
                </a:lnTo>
                <a:lnTo>
                  <a:pt x="2252" y="712"/>
                </a:lnTo>
                <a:lnTo>
                  <a:pt x="2254" y="702"/>
                </a:lnTo>
                <a:lnTo>
                  <a:pt x="2254" y="691"/>
                </a:lnTo>
                <a:lnTo>
                  <a:pt x="2250" y="680"/>
                </a:lnTo>
                <a:lnTo>
                  <a:pt x="2246" y="669"/>
                </a:lnTo>
                <a:lnTo>
                  <a:pt x="2157" y="513"/>
                </a:lnTo>
                <a:lnTo>
                  <a:pt x="2157" y="513"/>
                </a:lnTo>
                <a:lnTo>
                  <a:pt x="2150" y="504"/>
                </a:lnTo>
                <a:lnTo>
                  <a:pt x="2142" y="494"/>
                </a:lnTo>
                <a:lnTo>
                  <a:pt x="2133" y="489"/>
                </a:lnTo>
                <a:lnTo>
                  <a:pt x="2124" y="485"/>
                </a:lnTo>
                <a:lnTo>
                  <a:pt x="2113" y="483"/>
                </a:lnTo>
                <a:lnTo>
                  <a:pt x="2101" y="483"/>
                </a:lnTo>
                <a:lnTo>
                  <a:pt x="2092" y="487"/>
                </a:lnTo>
                <a:lnTo>
                  <a:pt x="2083" y="491"/>
                </a:lnTo>
                <a:lnTo>
                  <a:pt x="2083" y="491"/>
                </a:lnTo>
                <a:lnTo>
                  <a:pt x="2038" y="515"/>
                </a:lnTo>
                <a:lnTo>
                  <a:pt x="1997" y="531"/>
                </a:lnTo>
                <a:lnTo>
                  <a:pt x="1960" y="544"/>
                </a:lnTo>
                <a:lnTo>
                  <a:pt x="1927" y="552"/>
                </a:lnTo>
                <a:lnTo>
                  <a:pt x="1912" y="552"/>
                </a:lnTo>
                <a:lnTo>
                  <a:pt x="1897" y="552"/>
                </a:lnTo>
                <a:lnTo>
                  <a:pt x="1884" y="552"/>
                </a:lnTo>
                <a:lnTo>
                  <a:pt x="1871" y="550"/>
                </a:lnTo>
                <a:lnTo>
                  <a:pt x="1860" y="546"/>
                </a:lnTo>
                <a:lnTo>
                  <a:pt x="1850" y="541"/>
                </a:lnTo>
                <a:lnTo>
                  <a:pt x="1841" y="535"/>
                </a:lnTo>
                <a:lnTo>
                  <a:pt x="1834" y="528"/>
                </a:lnTo>
                <a:lnTo>
                  <a:pt x="1826" y="520"/>
                </a:lnTo>
                <a:lnTo>
                  <a:pt x="1821" y="511"/>
                </a:lnTo>
                <a:lnTo>
                  <a:pt x="1815" y="502"/>
                </a:lnTo>
                <a:lnTo>
                  <a:pt x="1811" y="491"/>
                </a:lnTo>
                <a:lnTo>
                  <a:pt x="1809" y="478"/>
                </a:lnTo>
                <a:lnTo>
                  <a:pt x="1808" y="465"/>
                </a:lnTo>
                <a:lnTo>
                  <a:pt x="1808" y="450"/>
                </a:lnTo>
                <a:lnTo>
                  <a:pt x="1809" y="435"/>
                </a:lnTo>
                <a:lnTo>
                  <a:pt x="1817" y="401"/>
                </a:lnTo>
                <a:lnTo>
                  <a:pt x="1828" y="366"/>
                </a:lnTo>
                <a:lnTo>
                  <a:pt x="1845" y="325"/>
                </a:lnTo>
                <a:lnTo>
                  <a:pt x="1867" y="282"/>
                </a:lnTo>
                <a:lnTo>
                  <a:pt x="1867" y="282"/>
                </a:lnTo>
                <a:lnTo>
                  <a:pt x="1871" y="271"/>
                </a:lnTo>
                <a:lnTo>
                  <a:pt x="1874" y="260"/>
                </a:lnTo>
                <a:lnTo>
                  <a:pt x="1874" y="249"/>
                </a:lnTo>
                <a:lnTo>
                  <a:pt x="1874" y="240"/>
                </a:lnTo>
                <a:lnTo>
                  <a:pt x="1871" y="230"/>
                </a:lnTo>
                <a:lnTo>
                  <a:pt x="1865" y="221"/>
                </a:lnTo>
                <a:lnTo>
                  <a:pt x="1860" y="214"/>
                </a:lnTo>
                <a:lnTo>
                  <a:pt x="1852" y="208"/>
                </a:lnTo>
                <a:lnTo>
                  <a:pt x="1689" y="111"/>
                </a:lnTo>
                <a:lnTo>
                  <a:pt x="1689" y="111"/>
                </a:lnTo>
                <a:lnTo>
                  <a:pt x="1677" y="108"/>
                </a:lnTo>
                <a:lnTo>
                  <a:pt x="1666" y="104"/>
                </a:lnTo>
                <a:lnTo>
                  <a:pt x="1655" y="104"/>
                </a:lnTo>
                <a:lnTo>
                  <a:pt x="1646" y="106"/>
                </a:lnTo>
                <a:lnTo>
                  <a:pt x="1636" y="110"/>
                </a:lnTo>
                <a:lnTo>
                  <a:pt x="1627" y="115"/>
                </a:lnTo>
                <a:lnTo>
                  <a:pt x="1620" y="124"/>
                </a:lnTo>
                <a:lnTo>
                  <a:pt x="1614" y="134"/>
                </a:lnTo>
                <a:lnTo>
                  <a:pt x="1614" y="134"/>
                </a:lnTo>
                <a:lnTo>
                  <a:pt x="1588" y="175"/>
                </a:lnTo>
                <a:lnTo>
                  <a:pt x="1562" y="210"/>
                </a:lnTo>
                <a:lnTo>
                  <a:pt x="1536" y="240"/>
                </a:lnTo>
                <a:lnTo>
                  <a:pt x="1510" y="262"/>
                </a:lnTo>
                <a:lnTo>
                  <a:pt x="1499" y="269"/>
                </a:lnTo>
                <a:lnTo>
                  <a:pt x="1486" y="277"/>
                </a:lnTo>
                <a:lnTo>
                  <a:pt x="1475" y="282"/>
                </a:lnTo>
                <a:lnTo>
                  <a:pt x="1464" y="288"/>
                </a:lnTo>
                <a:lnTo>
                  <a:pt x="1451" y="290"/>
                </a:lnTo>
                <a:lnTo>
                  <a:pt x="1441" y="292"/>
                </a:lnTo>
                <a:lnTo>
                  <a:pt x="1430" y="292"/>
                </a:lnTo>
                <a:lnTo>
                  <a:pt x="1421" y="288"/>
                </a:lnTo>
                <a:lnTo>
                  <a:pt x="1410" y="286"/>
                </a:lnTo>
                <a:lnTo>
                  <a:pt x="1400" y="281"/>
                </a:lnTo>
                <a:lnTo>
                  <a:pt x="1393" y="275"/>
                </a:lnTo>
                <a:lnTo>
                  <a:pt x="1384" y="266"/>
                </a:lnTo>
                <a:lnTo>
                  <a:pt x="1376" y="256"/>
                </a:lnTo>
                <a:lnTo>
                  <a:pt x="1369" y="247"/>
                </a:lnTo>
                <a:lnTo>
                  <a:pt x="1361" y="234"/>
                </a:lnTo>
                <a:lnTo>
                  <a:pt x="1356" y="221"/>
                </a:lnTo>
                <a:lnTo>
                  <a:pt x="1346" y="190"/>
                </a:lnTo>
                <a:lnTo>
                  <a:pt x="1337" y="151"/>
                </a:lnTo>
                <a:lnTo>
                  <a:pt x="1333" y="108"/>
                </a:lnTo>
                <a:lnTo>
                  <a:pt x="1331" y="59"/>
                </a:lnTo>
                <a:lnTo>
                  <a:pt x="1331" y="59"/>
                </a:lnTo>
                <a:lnTo>
                  <a:pt x="1330" y="48"/>
                </a:lnTo>
                <a:lnTo>
                  <a:pt x="1326" y="37"/>
                </a:lnTo>
                <a:lnTo>
                  <a:pt x="1320" y="28"/>
                </a:lnTo>
                <a:lnTo>
                  <a:pt x="1313" y="19"/>
                </a:lnTo>
                <a:lnTo>
                  <a:pt x="1304" y="11"/>
                </a:lnTo>
                <a:lnTo>
                  <a:pt x="1294" y="6"/>
                </a:lnTo>
                <a:lnTo>
                  <a:pt x="1283" y="2"/>
                </a:lnTo>
                <a:lnTo>
                  <a:pt x="1272" y="0"/>
                </a:lnTo>
                <a:lnTo>
                  <a:pt x="1086" y="0"/>
                </a:lnTo>
                <a:lnTo>
                  <a:pt x="1086" y="0"/>
                </a:lnTo>
                <a:lnTo>
                  <a:pt x="1075" y="2"/>
                </a:lnTo>
                <a:lnTo>
                  <a:pt x="1066" y="6"/>
                </a:lnTo>
                <a:lnTo>
                  <a:pt x="1056" y="11"/>
                </a:lnTo>
                <a:lnTo>
                  <a:pt x="1049" y="19"/>
                </a:lnTo>
                <a:lnTo>
                  <a:pt x="1043" y="28"/>
                </a:lnTo>
                <a:lnTo>
                  <a:pt x="1038" y="37"/>
                </a:lnTo>
                <a:lnTo>
                  <a:pt x="1036" y="48"/>
                </a:lnTo>
                <a:lnTo>
                  <a:pt x="1034" y="59"/>
                </a:lnTo>
                <a:lnTo>
                  <a:pt x="1034" y="59"/>
                </a:lnTo>
                <a:lnTo>
                  <a:pt x="1032" y="108"/>
                </a:lnTo>
                <a:lnTo>
                  <a:pt x="1027" y="151"/>
                </a:lnTo>
                <a:lnTo>
                  <a:pt x="1019" y="190"/>
                </a:lnTo>
                <a:lnTo>
                  <a:pt x="1008" y="221"/>
                </a:lnTo>
                <a:lnTo>
                  <a:pt x="1002" y="234"/>
                </a:lnTo>
                <a:lnTo>
                  <a:pt x="995" y="247"/>
                </a:lnTo>
                <a:lnTo>
                  <a:pt x="987" y="256"/>
                </a:lnTo>
                <a:lnTo>
                  <a:pt x="980" y="266"/>
                </a:lnTo>
                <a:lnTo>
                  <a:pt x="971" y="275"/>
                </a:lnTo>
                <a:lnTo>
                  <a:pt x="961" y="281"/>
                </a:lnTo>
                <a:lnTo>
                  <a:pt x="952" y="286"/>
                </a:lnTo>
                <a:lnTo>
                  <a:pt x="943" y="288"/>
                </a:lnTo>
                <a:lnTo>
                  <a:pt x="932" y="292"/>
                </a:lnTo>
                <a:lnTo>
                  <a:pt x="921" y="292"/>
                </a:lnTo>
                <a:lnTo>
                  <a:pt x="909" y="290"/>
                </a:lnTo>
                <a:lnTo>
                  <a:pt x="898" y="288"/>
                </a:lnTo>
                <a:lnTo>
                  <a:pt x="885" y="282"/>
                </a:lnTo>
                <a:lnTo>
                  <a:pt x="874" y="277"/>
                </a:lnTo>
                <a:lnTo>
                  <a:pt x="861" y="269"/>
                </a:lnTo>
                <a:lnTo>
                  <a:pt x="848" y="262"/>
                </a:lnTo>
                <a:lnTo>
                  <a:pt x="824" y="240"/>
                </a:lnTo>
                <a:lnTo>
                  <a:pt x="798" y="210"/>
                </a:lnTo>
                <a:lnTo>
                  <a:pt x="770" y="175"/>
                </a:lnTo>
                <a:lnTo>
                  <a:pt x="744" y="134"/>
                </a:lnTo>
                <a:lnTo>
                  <a:pt x="744" y="134"/>
                </a:lnTo>
                <a:lnTo>
                  <a:pt x="738" y="124"/>
                </a:lnTo>
                <a:lnTo>
                  <a:pt x="731" y="115"/>
                </a:lnTo>
                <a:lnTo>
                  <a:pt x="722" y="110"/>
                </a:lnTo>
                <a:lnTo>
                  <a:pt x="712" y="106"/>
                </a:lnTo>
                <a:lnTo>
                  <a:pt x="703" y="104"/>
                </a:lnTo>
                <a:lnTo>
                  <a:pt x="692" y="104"/>
                </a:lnTo>
                <a:lnTo>
                  <a:pt x="681" y="108"/>
                </a:lnTo>
                <a:lnTo>
                  <a:pt x="669" y="111"/>
                </a:lnTo>
                <a:lnTo>
                  <a:pt x="513" y="208"/>
                </a:lnTo>
                <a:lnTo>
                  <a:pt x="513" y="208"/>
                </a:lnTo>
                <a:lnTo>
                  <a:pt x="504" y="214"/>
                </a:lnTo>
                <a:lnTo>
                  <a:pt x="495" y="221"/>
                </a:lnTo>
                <a:lnTo>
                  <a:pt x="489" y="230"/>
                </a:lnTo>
                <a:lnTo>
                  <a:pt x="485" y="240"/>
                </a:lnTo>
                <a:lnTo>
                  <a:pt x="484" y="249"/>
                </a:lnTo>
                <a:lnTo>
                  <a:pt x="484" y="260"/>
                </a:lnTo>
                <a:lnTo>
                  <a:pt x="487" y="271"/>
                </a:lnTo>
                <a:lnTo>
                  <a:pt x="491" y="282"/>
                </a:lnTo>
                <a:lnTo>
                  <a:pt x="491" y="282"/>
                </a:lnTo>
                <a:lnTo>
                  <a:pt x="515" y="325"/>
                </a:lnTo>
                <a:lnTo>
                  <a:pt x="532" y="366"/>
                </a:lnTo>
                <a:lnTo>
                  <a:pt x="545" y="401"/>
                </a:lnTo>
                <a:lnTo>
                  <a:pt x="549" y="420"/>
                </a:lnTo>
                <a:lnTo>
                  <a:pt x="552" y="435"/>
                </a:lnTo>
                <a:lnTo>
                  <a:pt x="552" y="450"/>
                </a:lnTo>
                <a:lnTo>
                  <a:pt x="552" y="465"/>
                </a:lnTo>
                <a:lnTo>
                  <a:pt x="552" y="478"/>
                </a:lnTo>
                <a:lnTo>
                  <a:pt x="550" y="491"/>
                </a:lnTo>
                <a:lnTo>
                  <a:pt x="547" y="502"/>
                </a:lnTo>
                <a:lnTo>
                  <a:pt x="541" y="511"/>
                </a:lnTo>
                <a:lnTo>
                  <a:pt x="536" y="520"/>
                </a:lnTo>
                <a:lnTo>
                  <a:pt x="530" y="528"/>
                </a:lnTo>
                <a:lnTo>
                  <a:pt x="521" y="535"/>
                </a:lnTo>
                <a:lnTo>
                  <a:pt x="511" y="541"/>
                </a:lnTo>
                <a:lnTo>
                  <a:pt x="502" y="546"/>
                </a:lnTo>
                <a:lnTo>
                  <a:pt x="491" y="550"/>
                </a:lnTo>
                <a:lnTo>
                  <a:pt x="478" y="552"/>
                </a:lnTo>
                <a:lnTo>
                  <a:pt x="465" y="552"/>
                </a:lnTo>
                <a:lnTo>
                  <a:pt x="450" y="552"/>
                </a:lnTo>
                <a:lnTo>
                  <a:pt x="435" y="552"/>
                </a:lnTo>
                <a:lnTo>
                  <a:pt x="420" y="548"/>
                </a:lnTo>
                <a:lnTo>
                  <a:pt x="402" y="544"/>
                </a:lnTo>
                <a:lnTo>
                  <a:pt x="366" y="531"/>
                </a:lnTo>
                <a:lnTo>
                  <a:pt x="325" y="515"/>
                </a:lnTo>
                <a:lnTo>
                  <a:pt x="283" y="491"/>
                </a:lnTo>
                <a:lnTo>
                  <a:pt x="283" y="491"/>
                </a:lnTo>
                <a:lnTo>
                  <a:pt x="272" y="487"/>
                </a:lnTo>
                <a:lnTo>
                  <a:pt x="260" y="483"/>
                </a:lnTo>
                <a:lnTo>
                  <a:pt x="249" y="483"/>
                </a:lnTo>
                <a:lnTo>
                  <a:pt x="240" y="485"/>
                </a:lnTo>
                <a:lnTo>
                  <a:pt x="231" y="489"/>
                </a:lnTo>
                <a:lnTo>
                  <a:pt x="221" y="494"/>
                </a:lnTo>
                <a:lnTo>
                  <a:pt x="214" y="504"/>
                </a:lnTo>
                <a:lnTo>
                  <a:pt x="208" y="513"/>
                </a:lnTo>
                <a:lnTo>
                  <a:pt x="112" y="669"/>
                </a:lnTo>
                <a:lnTo>
                  <a:pt x="112" y="669"/>
                </a:lnTo>
                <a:lnTo>
                  <a:pt x="108" y="680"/>
                </a:lnTo>
                <a:lnTo>
                  <a:pt x="104" y="691"/>
                </a:lnTo>
                <a:lnTo>
                  <a:pt x="104" y="702"/>
                </a:lnTo>
                <a:lnTo>
                  <a:pt x="106" y="712"/>
                </a:lnTo>
                <a:lnTo>
                  <a:pt x="110" y="721"/>
                </a:lnTo>
                <a:lnTo>
                  <a:pt x="115" y="730"/>
                </a:lnTo>
                <a:lnTo>
                  <a:pt x="125" y="738"/>
                </a:lnTo>
                <a:lnTo>
                  <a:pt x="134" y="743"/>
                </a:lnTo>
                <a:lnTo>
                  <a:pt x="134" y="743"/>
                </a:lnTo>
                <a:lnTo>
                  <a:pt x="175" y="769"/>
                </a:lnTo>
                <a:lnTo>
                  <a:pt x="210" y="797"/>
                </a:lnTo>
                <a:lnTo>
                  <a:pt x="240" y="823"/>
                </a:lnTo>
                <a:lnTo>
                  <a:pt x="262" y="847"/>
                </a:lnTo>
                <a:lnTo>
                  <a:pt x="270" y="860"/>
                </a:lnTo>
                <a:lnTo>
                  <a:pt x="277" y="873"/>
                </a:lnTo>
                <a:lnTo>
                  <a:pt x="283" y="884"/>
                </a:lnTo>
                <a:lnTo>
                  <a:pt x="288" y="897"/>
                </a:lnTo>
                <a:lnTo>
                  <a:pt x="290" y="909"/>
                </a:lnTo>
                <a:lnTo>
                  <a:pt x="292" y="920"/>
                </a:lnTo>
                <a:lnTo>
                  <a:pt x="292" y="931"/>
                </a:lnTo>
                <a:lnTo>
                  <a:pt x="290" y="940"/>
                </a:lnTo>
                <a:lnTo>
                  <a:pt x="286" y="951"/>
                </a:lnTo>
                <a:lnTo>
                  <a:pt x="281" y="961"/>
                </a:lnTo>
                <a:lnTo>
                  <a:pt x="275" y="970"/>
                </a:lnTo>
                <a:lnTo>
                  <a:pt x="266" y="979"/>
                </a:lnTo>
                <a:lnTo>
                  <a:pt x="257" y="987"/>
                </a:lnTo>
                <a:lnTo>
                  <a:pt x="247" y="994"/>
                </a:lnTo>
                <a:lnTo>
                  <a:pt x="234" y="1001"/>
                </a:lnTo>
                <a:lnTo>
                  <a:pt x="221" y="1007"/>
                </a:lnTo>
                <a:lnTo>
                  <a:pt x="190" y="1018"/>
                </a:lnTo>
                <a:lnTo>
                  <a:pt x="151" y="1026"/>
                </a:lnTo>
                <a:lnTo>
                  <a:pt x="108" y="1031"/>
                </a:lnTo>
                <a:lnTo>
                  <a:pt x="60" y="1033"/>
                </a:lnTo>
                <a:lnTo>
                  <a:pt x="60" y="1033"/>
                </a:lnTo>
                <a:lnTo>
                  <a:pt x="48" y="1035"/>
                </a:lnTo>
                <a:lnTo>
                  <a:pt x="37" y="1037"/>
                </a:lnTo>
                <a:lnTo>
                  <a:pt x="28" y="1042"/>
                </a:lnTo>
                <a:lnTo>
                  <a:pt x="19" y="1048"/>
                </a:lnTo>
                <a:lnTo>
                  <a:pt x="11" y="1055"/>
                </a:lnTo>
                <a:lnTo>
                  <a:pt x="6" y="1065"/>
                </a:lnTo>
                <a:lnTo>
                  <a:pt x="2" y="1074"/>
                </a:lnTo>
                <a:lnTo>
                  <a:pt x="0" y="1085"/>
                </a:lnTo>
                <a:lnTo>
                  <a:pt x="0" y="1271"/>
                </a:lnTo>
                <a:lnTo>
                  <a:pt x="0" y="1271"/>
                </a:lnTo>
                <a:lnTo>
                  <a:pt x="2" y="1282"/>
                </a:lnTo>
                <a:lnTo>
                  <a:pt x="6" y="1293"/>
                </a:lnTo>
                <a:lnTo>
                  <a:pt x="11" y="1302"/>
                </a:lnTo>
                <a:lnTo>
                  <a:pt x="19" y="1312"/>
                </a:lnTo>
                <a:lnTo>
                  <a:pt x="28" y="1319"/>
                </a:lnTo>
                <a:lnTo>
                  <a:pt x="37" y="1325"/>
                </a:lnTo>
                <a:lnTo>
                  <a:pt x="48" y="1329"/>
                </a:lnTo>
                <a:lnTo>
                  <a:pt x="60" y="1330"/>
                </a:lnTo>
                <a:lnTo>
                  <a:pt x="60" y="1330"/>
                </a:lnTo>
                <a:lnTo>
                  <a:pt x="108" y="1332"/>
                </a:lnTo>
                <a:lnTo>
                  <a:pt x="151" y="1336"/>
                </a:lnTo>
                <a:lnTo>
                  <a:pt x="190" y="1345"/>
                </a:lnTo>
                <a:lnTo>
                  <a:pt x="221" y="1355"/>
                </a:lnTo>
                <a:lnTo>
                  <a:pt x="234" y="1360"/>
                </a:lnTo>
                <a:lnTo>
                  <a:pt x="247" y="1368"/>
                </a:lnTo>
                <a:lnTo>
                  <a:pt x="257" y="1375"/>
                </a:lnTo>
                <a:lnTo>
                  <a:pt x="266" y="1382"/>
                </a:lnTo>
                <a:lnTo>
                  <a:pt x="275" y="1392"/>
                </a:lnTo>
                <a:lnTo>
                  <a:pt x="281" y="1399"/>
                </a:lnTo>
                <a:lnTo>
                  <a:pt x="286" y="1408"/>
                </a:lnTo>
                <a:lnTo>
                  <a:pt x="290" y="1418"/>
                </a:lnTo>
                <a:lnTo>
                  <a:pt x="292" y="1429"/>
                </a:lnTo>
                <a:lnTo>
                  <a:pt x="292" y="1440"/>
                </a:lnTo>
                <a:lnTo>
                  <a:pt x="290" y="1449"/>
                </a:lnTo>
                <a:lnTo>
                  <a:pt x="288" y="1462"/>
                </a:lnTo>
                <a:lnTo>
                  <a:pt x="283" y="1473"/>
                </a:lnTo>
                <a:lnTo>
                  <a:pt x="277" y="1485"/>
                </a:lnTo>
                <a:lnTo>
                  <a:pt x="270" y="1498"/>
                </a:lnTo>
                <a:lnTo>
                  <a:pt x="262" y="1509"/>
                </a:lnTo>
                <a:lnTo>
                  <a:pt x="240" y="1535"/>
                </a:lnTo>
                <a:lnTo>
                  <a:pt x="210" y="1561"/>
                </a:lnTo>
                <a:lnTo>
                  <a:pt x="175" y="1587"/>
                </a:lnTo>
                <a:lnTo>
                  <a:pt x="134" y="1613"/>
                </a:lnTo>
                <a:lnTo>
                  <a:pt x="134" y="1613"/>
                </a:lnTo>
                <a:lnTo>
                  <a:pt x="125" y="1618"/>
                </a:lnTo>
                <a:lnTo>
                  <a:pt x="115" y="1626"/>
                </a:lnTo>
                <a:lnTo>
                  <a:pt x="110" y="1635"/>
                </a:lnTo>
                <a:lnTo>
                  <a:pt x="106" y="1644"/>
                </a:lnTo>
                <a:lnTo>
                  <a:pt x="104" y="1654"/>
                </a:lnTo>
                <a:lnTo>
                  <a:pt x="104" y="1665"/>
                </a:lnTo>
                <a:lnTo>
                  <a:pt x="108" y="1676"/>
                </a:lnTo>
                <a:lnTo>
                  <a:pt x="112" y="1687"/>
                </a:lnTo>
                <a:lnTo>
                  <a:pt x="208" y="1851"/>
                </a:lnTo>
                <a:lnTo>
                  <a:pt x="208" y="1851"/>
                </a:lnTo>
                <a:lnTo>
                  <a:pt x="214" y="1858"/>
                </a:lnTo>
                <a:lnTo>
                  <a:pt x="221" y="1864"/>
                </a:lnTo>
                <a:lnTo>
                  <a:pt x="231" y="1869"/>
                </a:lnTo>
                <a:lnTo>
                  <a:pt x="240" y="1871"/>
                </a:lnTo>
                <a:lnTo>
                  <a:pt x="249" y="1873"/>
                </a:lnTo>
                <a:lnTo>
                  <a:pt x="260" y="1873"/>
                </a:lnTo>
                <a:lnTo>
                  <a:pt x="272" y="1869"/>
                </a:lnTo>
                <a:lnTo>
                  <a:pt x="283" y="1865"/>
                </a:lnTo>
                <a:lnTo>
                  <a:pt x="283" y="1865"/>
                </a:lnTo>
                <a:lnTo>
                  <a:pt x="325" y="1843"/>
                </a:lnTo>
                <a:lnTo>
                  <a:pt x="366" y="1826"/>
                </a:lnTo>
                <a:lnTo>
                  <a:pt x="402" y="1815"/>
                </a:lnTo>
                <a:lnTo>
                  <a:pt x="435" y="1808"/>
                </a:lnTo>
                <a:lnTo>
                  <a:pt x="450" y="1806"/>
                </a:lnTo>
                <a:lnTo>
                  <a:pt x="465" y="1806"/>
                </a:lnTo>
                <a:lnTo>
                  <a:pt x="478" y="1808"/>
                </a:lnTo>
                <a:lnTo>
                  <a:pt x="491" y="1810"/>
                </a:lnTo>
                <a:lnTo>
                  <a:pt x="502" y="1813"/>
                </a:lnTo>
                <a:lnTo>
                  <a:pt x="511" y="1819"/>
                </a:lnTo>
                <a:lnTo>
                  <a:pt x="521" y="1825"/>
                </a:lnTo>
                <a:lnTo>
                  <a:pt x="530" y="1830"/>
                </a:lnTo>
                <a:lnTo>
                  <a:pt x="536" y="1839"/>
                </a:lnTo>
                <a:lnTo>
                  <a:pt x="541" y="1849"/>
                </a:lnTo>
                <a:lnTo>
                  <a:pt x="547" y="1858"/>
                </a:lnTo>
                <a:lnTo>
                  <a:pt x="550" y="1869"/>
                </a:lnTo>
                <a:lnTo>
                  <a:pt x="552" y="1882"/>
                </a:lnTo>
                <a:lnTo>
                  <a:pt x="552" y="1895"/>
                </a:lnTo>
                <a:lnTo>
                  <a:pt x="552" y="1910"/>
                </a:lnTo>
                <a:lnTo>
                  <a:pt x="552" y="1925"/>
                </a:lnTo>
                <a:lnTo>
                  <a:pt x="545" y="1958"/>
                </a:lnTo>
                <a:lnTo>
                  <a:pt x="532" y="1996"/>
                </a:lnTo>
                <a:lnTo>
                  <a:pt x="515" y="2036"/>
                </a:lnTo>
                <a:lnTo>
                  <a:pt x="491" y="2081"/>
                </a:lnTo>
                <a:lnTo>
                  <a:pt x="491" y="2081"/>
                </a:lnTo>
                <a:lnTo>
                  <a:pt x="487" y="2090"/>
                </a:lnTo>
                <a:lnTo>
                  <a:pt x="484" y="2100"/>
                </a:lnTo>
                <a:lnTo>
                  <a:pt x="484" y="2111"/>
                </a:lnTo>
                <a:lnTo>
                  <a:pt x="485" y="2120"/>
                </a:lnTo>
                <a:lnTo>
                  <a:pt x="489" y="2131"/>
                </a:lnTo>
                <a:lnTo>
                  <a:pt x="495" y="2140"/>
                </a:lnTo>
                <a:lnTo>
                  <a:pt x="504" y="2148"/>
                </a:lnTo>
                <a:lnTo>
                  <a:pt x="513" y="2155"/>
                </a:lnTo>
                <a:lnTo>
                  <a:pt x="669" y="2245"/>
                </a:lnTo>
                <a:lnTo>
                  <a:pt x="669" y="2245"/>
                </a:lnTo>
                <a:lnTo>
                  <a:pt x="681" y="2248"/>
                </a:lnTo>
                <a:lnTo>
                  <a:pt x="692" y="2252"/>
                </a:lnTo>
                <a:lnTo>
                  <a:pt x="703" y="2252"/>
                </a:lnTo>
                <a:lnTo>
                  <a:pt x="712" y="2250"/>
                </a:lnTo>
                <a:lnTo>
                  <a:pt x="722" y="2246"/>
                </a:lnTo>
                <a:lnTo>
                  <a:pt x="731" y="2241"/>
                </a:lnTo>
                <a:lnTo>
                  <a:pt x="738" y="2232"/>
                </a:lnTo>
                <a:lnTo>
                  <a:pt x="744" y="2222"/>
                </a:lnTo>
                <a:lnTo>
                  <a:pt x="744" y="2222"/>
                </a:lnTo>
                <a:lnTo>
                  <a:pt x="770" y="2181"/>
                </a:lnTo>
                <a:lnTo>
                  <a:pt x="798" y="2146"/>
                </a:lnTo>
                <a:lnTo>
                  <a:pt x="824" y="2118"/>
                </a:lnTo>
                <a:lnTo>
                  <a:pt x="848" y="2094"/>
                </a:lnTo>
                <a:lnTo>
                  <a:pt x="861" y="2087"/>
                </a:lnTo>
                <a:lnTo>
                  <a:pt x="874" y="2079"/>
                </a:lnTo>
                <a:lnTo>
                  <a:pt x="885" y="2074"/>
                </a:lnTo>
                <a:lnTo>
                  <a:pt x="898" y="2070"/>
                </a:lnTo>
                <a:lnTo>
                  <a:pt x="909" y="2066"/>
                </a:lnTo>
                <a:lnTo>
                  <a:pt x="921" y="2066"/>
                </a:lnTo>
                <a:lnTo>
                  <a:pt x="932" y="2066"/>
                </a:lnTo>
                <a:lnTo>
                  <a:pt x="943" y="2068"/>
                </a:lnTo>
                <a:lnTo>
                  <a:pt x="952" y="2072"/>
                </a:lnTo>
                <a:lnTo>
                  <a:pt x="961" y="2077"/>
                </a:lnTo>
                <a:lnTo>
                  <a:pt x="971" y="2083"/>
                </a:lnTo>
                <a:lnTo>
                  <a:pt x="980" y="2092"/>
                </a:lnTo>
                <a:lnTo>
                  <a:pt x="987" y="2101"/>
                </a:lnTo>
                <a:lnTo>
                  <a:pt x="995" y="2113"/>
                </a:lnTo>
                <a:lnTo>
                  <a:pt x="1002" y="2124"/>
                </a:lnTo>
                <a:lnTo>
                  <a:pt x="1008" y="2139"/>
                </a:lnTo>
                <a:lnTo>
                  <a:pt x="1019" y="2172"/>
                </a:lnTo>
                <a:lnTo>
                  <a:pt x="1027" y="2209"/>
                </a:lnTo>
                <a:lnTo>
                  <a:pt x="1032" y="2254"/>
                </a:lnTo>
                <a:lnTo>
                  <a:pt x="1034" y="2304"/>
                </a:lnTo>
                <a:lnTo>
                  <a:pt x="1034" y="2304"/>
                </a:lnTo>
                <a:lnTo>
                  <a:pt x="1036" y="2315"/>
                </a:lnTo>
                <a:lnTo>
                  <a:pt x="1038" y="2324"/>
                </a:lnTo>
                <a:lnTo>
                  <a:pt x="1043" y="2334"/>
                </a:lnTo>
                <a:lnTo>
                  <a:pt x="1049" y="2341"/>
                </a:lnTo>
                <a:lnTo>
                  <a:pt x="1056" y="2347"/>
                </a:lnTo>
                <a:lnTo>
                  <a:pt x="1066" y="2352"/>
                </a:lnTo>
                <a:lnTo>
                  <a:pt x="1075" y="2354"/>
                </a:lnTo>
                <a:lnTo>
                  <a:pt x="1086" y="2356"/>
                </a:lnTo>
                <a:lnTo>
                  <a:pt x="1272" y="2356"/>
                </a:lnTo>
                <a:lnTo>
                  <a:pt x="1272" y="2356"/>
                </a:lnTo>
                <a:lnTo>
                  <a:pt x="1283" y="2354"/>
                </a:lnTo>
                <a:lnTo>
                  <a:pt x="1294" y="2352"/>
                </a:lnTo>
                <a:lnTo>
                  <a:pt x="1304" y="2347"/>
                </a:lnTo>
                <a:lnTo>
                  <a:pt x="1313" y="2341"/>
                </a:lnTo>
                <a:lnTo>
                  <a:pt x="1320" y="2334"/>
                </a:lnTo>
                <a:lnTo>
                  <a:pt x="1326" y="2324"/>
                </a:lnTo>
                <a:lnTo>
                  <a:pt x="1330" y="2315"/>
                </a:lnTo>
                <a:lnTo>
                  <a:pt x="1331" y="2304"/>
                </a:lnTo>
                <a:lnTo>
                  <a:pt x="1331" y="2304"/>
                </a:lnTo>
                <a:lnTo>
                  <a:pt x="1333" y="2254"/>
                </a:lnTo>
                <a:lnTo>
                  <a:pt x="1337" y="2209"/>
                </a:lnTo>
                <a:lnTo>
                  <a:pt x="1346" y="2172"/>
                </a:lnTo>
                <a:lnTo>
                  <a:pt x="1356" y="2139"/>
                </a:lnTo>
                <a:lnTo>
                  <a:pt x="1361" y="2124"/>
                </a:lnTo>
                <a:lnTo>
                  <a:pt x="1369" y="2113"/>
                </a:lnTo>
                <a:lnTo>
                  <a:pt x="1376" y="2101"/>
                </a:lnTo>
                <a:lnTo>
                  <a:pt x="1384" y="2092"/>
                </a:lnTo>
                <a:lnTo>
                  <a:pt x="1393" y="2083"/>
                </a:lnTo>
                <a:lnTo>
                  <a:pt x="1400" y="2077"/>
                </a:lnTo>
                <a:lnTo>
                  <a:pt x="1410" y="2072"/>
                </a:lnTo>
                <a:lnTo>
                  <a:pt x="1421" y="2068"/>
                </a:lnTo>
                <a:lnTo>
                  <a:pt x="1430" y="2066"/>
                </a:lnTo>
                <a:lnTo>
                  <a:pt x="1441" y="2066"/>
                </a:lnTo>
                <a:lnTo>
                  <a:pt x="1451" y="2066"/>
                </a:lnTo>
                <a:lnTo>
                  <a:pt x="1464" y="2070"/>
                </a:lnTo>
                <a:lnTo>
                  <a:pt x="1475" y="2074"/>
                </a:lnTo>
                <a:lnTo>
                  <a:pt x="1486" y="2079"/>
                </a:lnTo>
                <a:lnTo>
                  <a:pt x="1499" y="2087"/>
                </a:lnTo>
                <a:lnTo>
                  <a:pt x="1510" y="2094"/>
                </a:lnTo>
                <a:lnTo>
                  <a:pt x="1536" y="2118"/>
                </a:lnTo>
                <a:lnTo>
                  <a:pt x="1562" y="2146"/>
                </a:lnTo>
                <a:lnTo>
                  <a:pt x="1588" y="2181"/>
                </a:lnTo>
                <a:lnTo>
                  <a:pt x="1614" y="2222"/>
                </a:lnTo>
                <a:lnTo>
                  <a:pt x="1614" y="2222"/>
                </a:lnTo>
                <a:lnTo>
                  <a:pt x="1620" y="2232"/>
                </a:lnTo>
                <a:lnTo>
                  <a:pt x="1627" y="2241"/>
                </a:lnTo>
                <a:lnTo>
                  <a:pt x="1636" y="2246"/>
                </a:lnTo>
                <a:lnTo>
                  <a:pt x="1646" y="2250"/>
                </a:lnTo>
                <a:lnTo>
                  <a:pt x="1655" y="2252"/>
                </a:lnTo>
                <a:lnTo>
                  <a:pt x="1666" y="2252"/>
                </a:lnTo>
                <a:lnTo>
                  <a:pt x="1677" y="2248"/>
                </a:lnTo>
                <a:lnTo>
                  <a:pt x="1689" y="2245"/>
                </a:lnTo>
                <a:lnTo>
                  <a:pt x="1852" y="2155"/>
                </a:lnTo>
                <a:lnTo>
                  <a:pt x="1852" y="2155"/>
                </a:lnTo>
                <a:lnTo>
                  <a:pt x="1860" y="2148"/>
                </a:lnTo>
                <a:lnTo>
                  <a:pt x="1865" y="2140"/>
                </a:lnTo>
                <a:lnTo>
                  <a:pt x="1871" y="2131"/>
                </a:lnTo>
                <a:lnTo>
                  <a:pt x="1874" y="2120"/>
                </a:lnTo>
                <a:lnTo>
                  <a:pt x="1874" y="2111"/>
                </a:lnTo>
                <a:lnTo>
                  <a:pt x="1874" y="2100"/>
                </a:lnTo>
                <a:lnTo>
                  <a:pt x="1871" y="2090"/>
                </a:lnTo>
                <a:lnTo>
                  <a:pt x="1867" y="2081"/>
                </a:lnTo>
                <a:lnTo>
                  <a:pt x="1867" y="2081"/>
                </a:lnTo>
                <a:lnTo>
                  <a:pt x="1845" y="2036"/>
                </a:lnTo>
                <a:lnTo>
                  <a:pt x="1828" y="1996"/>
                </a:lnTo>
                <a:lnTo>
                  <a:pt x="1817" y="1958"/>
                </a:lnTo>
                <a:lnTo>
                  <a:pt x="1809" y="1925"/>
                </a:lnTo>
                <a:lnTo>
                  <a:pt x="1808" y="1910"/>
                </a:lnTo>
                <a:lnTo>
                  <a:pt x="1808" y="1895"/>
                </a:lnTo>
                <a:lnTo>
                  <a:pt x="1809" y="1882"/>
                </a:lnTo>
                <a:lnTo>
                  <a:pt x="1811" y="1869"/>
                </a:lnTo>
                <a:lnTo>
                  <a:pt x="1815" y="1858"/>
                </a:lnTo>
                <a:lnTo>
                  <a:pt x="1821" y="1849"/>
                </a:lnTo>
                <a:lnTo>
                  <a:pt x="1826" y="1839"/>
                </a:lnTo>
                <a:lnTo>
                  <a:pt x="1834" y="1830"/>
                </a:lnTo>
                <a:lnTo>
                  <a:pt x="1841" y="1825"/>
                </a:lnTo>
                <a:lnTo>
                  <a:pt x="1850" y="1819"/>
                </a:lnTo>
                <a:lnTo>
                  <a:pt x="1860" y="1813"/>
                </a:lnTo>
                <a:lnTo>
                  <a:pt x="1871" y="1810"/>
                </a:lnTo>
                <a:lnTo>
                  <a:pt x="1884" y="1808"/>
                </a:lnTo>
                <a:lnTo>
                  <a:pt x="1897" y="1806"/>
                </a:lnTo>
                <a:lnTo>
                  <a:pt x="1912" y="1806"/>
                </a:lnTo>
                <a:lnTo>
                  <a:pt x="1927" y="1808"/>
                </a:lnTo>
                <a:lnTo>
                  <a:pt x="1960" y="1815"/>
                </a:lnTo>
                <a:lnTo>
                  <a:pt x="1997" y="1826"/>
                </a:lnTo>
                <a:lnTo>
                  <a:pt x="2038" y="1843"/>
                </a:lnTo>
                <a:lnTo>
                  <a:pt x="2083" y="1865"/>
                </a:lnTo>
                <a:lnTo>
                  <a:pt x="2083" y="1865"/>
                </a:lnTo>
                <a:lnTo>
                  <a:pt x="2092" y="1869"/>
                </a:lnTo>
                <a:lnTo>
                  <a:pt x="2101" y="1873"/>
                </a:lnTo>
                <a:lnTo>
                  <a:pt x="2113" y="1873"/>
                </a:lnTo>
                <a:lnTo>
                  <a:pt x="2124" y="1871"/>
                </a:lnTo>
                <a:lnTo>
                  <a:pt x="2133" y="1869"/>
                </a:lnTo>
                <a:lnTo>
                  <a:pt x="2142" y="1864"/>
                </a:lnTo>
                <a:lnTo>
                  <a:pt x="2150" y="1858"/>
                </a:lnTo>
                <a:lnTo>
                  <a:pt x="2157" y="1851"/>
                </a:lnTo>
                <a:lnTo>
                  <a:pt x="2246" y="1687"/>
                </a:lnTo>
                <a:lnTo>
                  <a:pt x="2246" y="1687"/>
                </a:lnTo>
                <a:lnTo>
                  <a:pt x="2250" y="1676"/>
                </a:lnTo>
                <a:lnTo>
                  <a:pt x="2254" y="1665"/>
                </a:lnTo>
                <a:lnTo>
                  <a:pt x="2254" y="1654"/>
                </a:lnTo>
                <a:lnTo>
                  <a:pt x="2252" y="1644"/>
                </a:lnTo>
                <a:lnTo>
                  <a:pt x="2248" y="1635"/>
                </a:lnTo>
                <a:lnTo>
                  <a:pt x="2243" y="1626"/>
                </a:lnTo>
                <a:lnTo>
                  <a:pt x="2233" y="1618"/>
                </a:lnTo>
                <a:lnTo>
                  <a:pt x="2224" y="1613"/>
                </a:lnTo>
                <a:lnTo>
                  <a:pt x="2224" y="1613"/>
                </a:lnTo>
                <a:lnTo>
                  <a:pt x="2183" y="1587"/>
                </a:lnTo>
                <a:lnTo>
                  <a:pt x="2148" y="1561"/>
                </a:lnTo>
                <a:lnTo>
                  <a:pt x="2120" y="1535"/>
                </a:lnTo>
                <a:lnTo>
                  <a:pt x="2098" y="1509"/>
                </a:lnTo>
                <a:lnTo>
                  <a:pt x="2088" y="1498"/>
                </a:lnTo>
                <a:lnTo>
                  <a:pt x="2081" y="1485"/>
                </a:lnTo>
                <a:lnTo>
                  <a:pt x="2075" y="1473"/>
                </a:lnTo>
                <a:lnTo>
                  <a:pt x="2072" y="1462"/>
                </a:lnTo>
                <a:lnTo>
                  <a:pt x="2068" y="1449"/>
                </a:lnTo>
                <a:lnTo>
                  <a:pt x="2068" y="1440"/>
                </a:lnTo>
                <a:lnTo>
                  <a:pt x="2068" y="1429"/>
                </a:lnTo>
                <a:lnTo>
                  <a:pt x="2070" y="1418"/>
                </a:lnTo>
                <a:lnTo>
                  <a:pt x="2073" y="1408"/>
                </a:lnTo>
                <a:lnTo>
                  <a:pt x="2079" y="1399"/>
                </a:lnTo>
                <a:lnTo>
                  <a:pt x="2085" y="1392"/>
                </a:lnTo>
                <a:lnTo>
                  <a:pt x="2094" y="1382"/>
                </a:lnTo>
                <a:lnTo>
                  <a:pt x="2103" y="1375"/>
                </a:lnTo>
                <a:lnTo>
                  <a:pt x="2114" y="1368"/>
                </a:lnTo>
                <a:lnTo>
                  <a:pt x="2126" y="1360"/>
                </a:lnTo>
                <a:lnTo>
                  <a:pt x="2140" y="1355"/>
                </a:lnTo>
                <a:lnTo>
                  <a:pt x="2174" y="1345"/>
                </a:lnTo>
                <a:lnTo>
                  <a:pt x="2211" y="1336"/>
                </a:lnTo>
                <a:lnTo>
                  <a:pt x="2256" y="1332"/>
                </a:lnTo>
                <a:lnTo>
                  <a:pt x="2306" y="1330"/>
                </a:lnTo>
                <a:lnTo>
                  <a:pt x="2306" y="1330"/>
                </a:lnTo>
                <a:lnTo>
                  <a:pt x="2317" y="1329"/>
                </a:lnTo>
                <a:lnTo>
                  <a:pt x="2326" y="1325"/>
                </a:lnTo>
                <a:lnTo>
                  <a:pt x="2336" y="1319"/>
                </a:lnTo>
                <a:lnTo>
                  <a:pt x="2343" y="1312"/>
                </a:lnTo>
                <a:lnTo>
                  <a:pt x="2349" y="1302"/>
                </a:lnTo>
                <a:lnTo>
                  <a:pt x="2354" y="1293"/>
                </a:lnTo>
                <a:lnTo>
                  <a:pt x="2356" y="1282"/>
                </a:lnTo>
                <a:lnTo>
                  <a:pt x="2358" y="1271"/>
                </a:lnTo>
                <a:lnTo>
                  <a:pt x="2358" y="1085"/>
                </a:lnTo>
                <a:lnTo>
                  <a:pt x="2358" y="1085"/>
                </a:lnTo>
                <a:lnTo>
                  <a:pt x="2356" y="1074"/>
                </a:lnTo>
                <a:lnTo>
                  <a:pt x="2354" y="1065"/>
                </a:lnTo>
                <a:lnTo>
                  <a:pt x="2349" y="1055"/>
                </a:lnTo>
                <a:lnTo>
                  <a:pt x="2343" y="1048"/>
                </a:lnTo>
                <a:lnTo>
                  <a:pt x="2336" y="1042"/>
                </a:lnTo>
                <a:lnTo>
                  <a:pt x="2326" y="1037"/>
                </a:lnTo>
                <a:lnTo>
                  <a:pt x="2317" y="1035"/>
                </a:lnTo>
                <a:lnTo>
                  <a:pt x="2306" y="1033"/>
                </a:lnTo>
                <a:lnTo>
                  <a:pt x="2306" y="1033"/>
                </a:lnTo>
                <a:close/>
                <a:moveTo>
                  <a:pt x="1183" y="1821"/>
                </a:moveTo>
                <a:lnTo>
                  <a:pt x="1183" y="1821"/>
                </a:lnTo>
                <a:lnTo>
                  <a:pt x="1149" y="1821"/>
                </a:lnTo>
                <a:lnTo>
                  <a:pt x="1116" y="1817"/>
                </a:lnTo>
                <a:lnTo>
                  <a:pt x="1084" y="1813"/>
                </a:lnTo>
                <a:lnTo>
                  <a:pt x="1053" y="1808"/>
                </a:lnTo>
                <a:lnTo>
                  <a:pt x="1021" y="1800"/>
                </a:lnTo>
                <a:lnTo>
                  <a:pt x="991" y="1791"/>
                </a:lnTo>
                <a:lnTo>
                  <a:pt x="961" y="1782"/>
                </a:lnTo>
                <a:lnTo>
                  <a:pt x="932" y="1771"/>
                </a:lnTo>
                <a:lnTo>
                  <a:pt x="904" y="1758"/>
                </a:lnTo>
                <a:lnTo>
                  <a:pt x="876" y="1743"/>
                </a:lnTo>
                <a:lnTo>
                  <a:pt x="850" y="1728"/>
                </a:lnTo>
                <a:lnTo>
                  <a:pt x="824" y="1711"/>
                </a:lnTo>
                <a:lnTo>
                  <a:pt x="798" y="1693"/>
                </a:lnTo>
                <a:lnTo>
                  <a:pt x="774" y="1674"/>
                </a:lnTo>
                <a:lnTo>
                  <a:pt x="751" y="1654"/>
                </a:lnTo>
                <a:lnTo>
                  <a:pt x="729" y="1631"/>
                </a:lnTo>
                <a:lnTo>
                  <a:pt x="709" y="1611"/>
                </a:lnTo>
                <a:lnTo>
                  <a:pt x="688" y="1587"/>
                </a:lnTo>
                <a:lnTo>
                  <a:pt x="669" y="1563"/>
                </a:lnTo>
                <a:lnTo>
                  <a:pt x="651" y="1537"/>
                </a:lnTo>
                <a:lnTo>
                  <a:pt x="634" y="1511"/>
                </a:lnTo>
                <a:lnTo>
                  <a:pt x="619" y="1485"/>
                </a:lnTo>
                <a:lnTo>
                  <a:pt x="606" y="1457"/>
                </a:lnTo>
                <a:lnTo>
                  <a:pt x="593" y="1429"/>
                </a:lnTo>
                <a:lnTo>
                  <a:pt x="582" y="1399"/>
                </a:lnTo>
                <a:lnTo>
                  <a:pt x="571" y="1371"/>
                </a:lnTo>
                <a:lnTo>
                  <a:pt x="563" y="1340"/>
                </a:lnTo>
                <a:lnTo>
                  <a:pt x="556" y="1310"/>
                </a:lnTo>
                <a:lnTo>
                  <a:pt x="550" y="1278"/>
                </a:lnTo>
                <a:lnTo>
                  <a:pt x="547" y="1247"/>
                </a:lnTo>
                <a:lnTo>
                  <a:pt x="543" y="1215"/>
                </a:lnTo>
                <a:lnTo>
                  <a:pt x="543" y="1182"/>
                </a:lnTo>
                <a:lnTo>
                  <a:pt x="543" y="1182"/>
                </a:lnTo>
                <a:lnTo>
                  <a:pt x="543" y="1148"/>
                </a:lnTo>
                <a:lnTo>
                  <a:pt x="547" y="1115"/>
                </a:lnTo>
                <a:lnTo>
                  <a:pt x="550" y="1083"/>
                </a:lnTo>
                <a:lnTo>
                  <a:pt x="556" y="1052"/>
                </a:lnTo>
                <a:lnTo>
                  <a:pt x="563" y="1020"/>
                </a:lnTo>
                <a:lnTo>
                  <a:pt x="571" y="990"/>
                </a:lnTo>
                <a:lnTo>
                  <a:pt x="582" y="961"/>
                </a:lnTo>
                <a:lnTo>
                  <a:pt x="593" y="931"/>
                </a:lnTo>
                <a:lnTo>
                  <a:pt x="606" y="903"/>
                </a:lnTo>
                <a:lnTo>
                  <a:pt x="619" y="875"/>
                </a:lnTo>
                <a:lnTo>
                  <a:pt x="634" y="849"/>
                </a:lnTo>
                <a:lnTo>
                  <a:pt x="651" y="823"/>
                </a:lnTo>
                <a:lnTo>
                  <a:pt x="669" y="797"/>
                </a:lnTo>
                <a:lnTo>
                  <a:pt x="688" y="773"/>
                </a:lnTo>
                <a:lnTo>
                  <a:pt x="709" y="751"/>
                </a:lnTo>
                <a:lnTo>
                  <a:pt x="729" y="728"/>
                </a:lnTo>
                <a:lnTo>
                  <a:pt x="751" y="708"/>
                </a:lnTo>
                <a:lnTo>
                  <a:pt x="774" y="687"/>
                </a:lnTo>
                <a:lnTo>
                  <a:pt x="798" y="669"/>
                </a:lnTo>
                <a:lnTo>
                  <a:pt x="824" y="650"/>
                </a:lnTo>
                <a:lnTo>
                  <a:pt x="850" y="634"/>
                </a:lnTo>
                <a:lnTo>
                  <a:pt x="876" y="619"/>
                </a:lnTo>
                <a:lnTo>
                  <a:pt x="904" y="606"/>
                </a:lnTo>
                <a:lnTo>
                  <a:pt x="932" y="593"/>
                </a:lnTo>
                <a:lnTo>
                  <a:pt x="961" y="582"/>
                </a:lnTo>
                <a:lnTo>
                  <a:pt x="991" y="570"/>
                </a:lnTo>
                <a:lnTo>
                  <a:pt x="1021" y="563"/>
                </a:lnTo>
                <a:lnTo>
                  <a:pt x="1053" y="556"/>
                </a:lnTo>
                <a:lnTo>
                  <a:pt x="1084" y="550"/>
                </a:lnTo>
                <a:lnTo>
                  <a:pt x="1116" y="546"/>
                </a:lnTo>
                <a:lnTo>
                  <a:pt x="1149" y="543"/>
                </a:lnTo>
                <a:lnTo>
                  <a:pt x="1183" y="543"/>
                </a:lnTo>
                <a:lnTo>
                  <a:pt x="1183" y="543"/>
                </a:lnTo>
                <a:lnTo>
                  <a:pt x="1216" y="543"/>
                </a:lnTo>
                <a:lnTo>
                  <a:pt x="1248" y="546"/>
                </a:lnTo>
                <a:lnTo>
                  <a:pt x="1279" y="550"/>
                </a:lnTo>
                <a:lnTo>
                  <a:pt x="1311" y="556"/>
                </a:lnTo>
                <a:lnTo>
                  <a:pt x="1341" y="563"/>
                </a:lnTo>
                <a:lnTo>
                  <a:pt x="1372" y="570"/>
                </a:lnTo>
                <a:lnTo>
                  <a:pt x="1400" y="582"/>
                </a:lnTo>
                <a:lnTo>
                  <a:pt x="1430" y="593"/>
                </a:lnTo>
                <a:lnTo>
                  <a:pt x="1458" y="606"/>
                </a:lnTo>
                <a:lnTo>
                  <a:pt x="1486" y="619"/>
                </a:lnTo>
                <a:lnTo>
                  <a:pt x="1512" y="634"/>
                </a:lnTo>
                <a:lnTo>
                  <a:pt x="1538" y="650"/>
                </a:lnTo>
                <a:lnTo>
                  <a:pt x="1564" y="669"/>
                </a:lnTo>
                <a:lnTo>
                  <a:pt x="1588" y="687"/>
                </a:lnTo>
                <a:lnTo>
                  <a:pt x="1612" y="708"/>
                </a:lnTo>
                <a:lnTo>
                  <a:pt x="1635" y="728"/>
                </a:lnTo>
                <a:lnTo>
                  <a:pt x="1655" y="751"/>
                </a:lnTo>
                <a:lnTo>
                  <a:pt x="1676" y="773"/>
                </a:lnTo>
                <a:lnTo>
                  <a:pt x="1694" y="797"/>
                </a:lnTo>
                <a:lnTo>
                  <a:pt x="1713" y="823"/>
                </a:lnTo>
                <a:lnTo>
                  <a:pt x="1729" y="849"/>
                </a:lnTo>
                <a:lnTo>
                  <a:pt x="1744" y="875"/>
                </a:lnTo>
                <a:lnTo>
                  <a:pt x="1759" y="903"/>
                </a:lnTo>
                <a:lnTo>
                  <a:pt x="1772" y="931"/>
                </a:lnTo>
                <a:lnTo>
                  <a:pt x="1783" y="961"/>
                </a:lnTo>
                <a:lnTo>
                  <a:pt x="1793" y="990"/>
                </a:lnTo>
                <a:lnTo>
                  <a:pt x="1802" y="1020"/>
                </a:lnTo>
                <a:lnTo>
                  <a:pt x="1809" y="1052"/>
                </a:lnTo>
                <a:lnTo>
                  <a:pt x="1815" y="1083"/>
                </a:lnTo>
                <a:lnTo>
                  <a:pt x="1819" y="1115"/>
                </a:lnTo>
                <a:lnTo>
                  <a:pt x="1822" y="1148"/>
                </a:lnTo>
                <a:lnTo>
                  <a:pt x="1822" y="1182"/>
                </a:lnTo>
                <a:lnTo>
                  <a:pt x="1822" y="1182"/>
                </a:lnTo>
                <a:lnTo>
                  <a:pt x="1822" y="1215"/>
                </a:lnTo>
                <a:lnTo>
                  <a:pt x="1819" y="1247"/>
                </a:lnTo>
                <a:lnTo>
                  <a:pt x="1815" y="1278"/>
                </a:lnTo>
                <a:lnTo>
                  <a:pt x="1809" y="1310"/>
                </a:lnTo>
                <a:lnTo>
                  <a:pt x="1802" y="1340"/>
                </a:lnTo>
                <a:lnTo>
                  <a:pt x="1793" y="1371"/>
                </a:lnTo>
                <a:lnTo>
                  <a:pt x="1783" y="1399"/>
                </a:lnTo>
                <a:lnTo>
                  <a:pt x="1772" y="1429"/>
                </a:lnTo>
                <a:lnTo>
                  <a:pt x="1759" y="1457"/>
                </a:lnTo>
                <a:lnTo>
                  <a:pt x="1744" y="1485"/>
                </a:lnTo>
                <a:lnTo>
                  <a:pt x="1729" y="1511"/>
                </a:lnTo>
                <a:lnTo>
                  <a:pt x="1713" y="1537"/>
                </a:lnTo>
                <a:lnTo>
                  <a:pt x="1694" y="1563"/>
                </a:lnTo>
                <a:lnTo>
                  <a:pt x="1676" y="1587"/>
                </a:lnTo>
                <a:lnTo>
                  <a:pt x="1655" y="1611"/>
                </a:lnTo>
                <a:lnTo>
                  <a:pt x="1635" y="1631"/>
                </a:lnTo>
                <a:lnTo>
                  <a:pt x="1612" y="1654"/>
                </a:lnTo>
                <a:lnTo>
                  <a:pt x="1588" y="1674"/>
                </a:lnTo>
                <a:lnTo>
                  <a:pt x="1564" y="1693"/>
                </a:lnTo>
                <a:lnTo>
                  <a:pt x="1538" y="1711"/>
                </a:lnTo>
                <a:lnTo>
                  <a:pt x="1512" y="1728"/>
                </a:lnTo>
                <a:lnTo>
                  <a:pt x="1486" y="1743"/>
                </a:lnTo>
                <a:lnTo>
                  <a:pt x="1458" y="1758"/>
                </a:lnTo>
                <a:lnTo>
                  <a:pt x="1430" y="1771"/>
                </a:lnTo>
                <a:lnTo>
                  <a:pt x="1400" y="1782"/>
                </a:lnTo>
                <a:lnTo>
                  <a:pt x="1372" y="1791"/>
                </a:lnTo>
                <a:lnTo>
                  <a:pt x="1341" y="1800"/>
                </a:lnTo>
                <a:lnTo>
                  <a:pt x="1311" y="1808"/>
                </a:lnTo>
                <a:lnTo>
                  <a:pt x="1279" y="1813"/>
                </a:lnTo>
                <a:lnTo>
                  <a:pt x="1248" y="1817"/>
                </a:lnTo>
                <a:lnTo>
                  <a:pt x="1216" y="1821"/>
                </a:lnTo>
                <a:lnTo>
                  <a:pt x="1183" y="1821"/>
                </a:lnTo>
                <a:lnTo>
                  <a:pt x="1183" y="1821"/>
                </a:lnTo>
                <a:close/>
              </a:path>
            </a:pathLst>
          </a:custGeom>
          <a:solidFill>
            <a:srgbClr val="50E6FF"/>
          </a:solidFill>
          <a:ln>
            <a:solidFill>
              <a:srgbClr val="50E6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A99AC833-49CC-F2E7-34D1-61F7FA95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3300902" y="5281965"/>
            <a:ext cx="935330" cy="194098"/>
          </a:xfrm>
          <a:prstGeom prst="bentConnector3">
            <a:avLst>
              <a:gd name="adj1" fmla="val 99038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823D7-A107-6FF3-D100-03357E3CC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62244" y="2652016"/>
            <a:ext cx="667512" cy="3582795"/>
            <a:chOff x="5762244" y="1424709"/>
            <a:chExt cx="667512" cy="358279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8EE0F21-059A-B3B0-3E3B-A79D4E98A07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424709"/>
              <a:ext cx="0" cy="3582795"/>
            </a:xfrm>
            <a:prstGeom prst="line">
              <a:avLst/>
            </a:prstGeom>
            <a:noFill/>
            <a:ln w="34925" cap="rnd" cmpd="sng" algn="ctr">
              <a:solidFill>
                <a:srgbClr val="243A5E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D818EDD-8A21-3952-10E5-B87671A0AAB2}"/>
                </a:ext>
              </a:extLst>
            </p:cNvPr>
            <p:cNvGrpSpPr/>
            <p:nvPr/>
          </p:nvGrpSpPr>
          <p:grpSpPr>
            <a:xfrm>
              <a:off x="5762244" y="2882350"/>
              <a:ext cx="667512" cy="667512"/>
              <a:chOff x="4970016" y="3801095"/>
              <a:chExt cx="584318" cy="5843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B5AEBD5-A414-469F-53C8-C08FFC96FA10}"/>
                  </a:ext>
                </a:extLst>
              </p:cNvPr>
              <p:cNvSpPr/>
              <p:nvPr/>
            </p:nvSpPr>
            <p:spPr bwMode="auto">
              <a:xfrm>
                <a:off x="4970016" y="3801095"/>
                <a:ext cx="584318" cy="584318"/>
              </a:xfrm>
              <a:prstGeom prst="ellipse">
                <a:avLst/>
              </a:prstGeom>
              <a:solidFill>
                <a:srgbClr val="0078D4"/>
              </a:solidFill>
              <a:ln w="9525" cap="flat" cmpd="sng" algn="ctr">
                <a:solidFill>
                  <a:srgbClr val="243A5E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Arrow: Chevron 74">
                <a:extLst>
                  <a:ext uri="{FF2B5EF4-FFF2-40B4-BE49-F238E27FC236}">
                    <a16:creationId xmlns:a16="http://schemas.microsoft.com/office/drawing/2014/main" id="{050EB27B-032D-A268-79F1-7C8B2501424E}"/>
                  </a:ext>
                </a:extLst>
              </p:cNvPr>
              <p:cNvSpPr/>
              <p:nvPr/>
            </p:nvSpPr>
            <p:spPr bwMode="auto">
              <a:xfrm flipV="1">
                <a:off x="5154501" y="3924787"/>
                <a:ext cx="262254" cy="336935"/>
              </a:xfrm>
              <a:prstGeom prst="chevron">
                <a:avLst/>
              </a:prstGeom>
              <a:solidFill>
                <a:srgbClr val="243A5E"/>
              </a:solidFill>
              <a:ln w="9525" cap="flat" cmpd="sng" algn="ctr">
                <a:solidFill>
                  <a:srgbClr val="243A5E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061F197-EA10-7612-2610-9FEDE7946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9243" y="4136585"/>
            <a:ext cx="572951" cy="543589"/>
            <a:chOff x="5265053" y="3902343"/>
            <a:chExt cx="453358" cy="453358"/>
          </a:xfrm>
        </p:grpSpPr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F862493E-E35A-44A2-5324-18B5E1F53D44}"/>
                </a:ext>
              </a:extLst>
            </p:cNvPr>
            <p:cNvSpPr/>
            <p:nvPr/>
          </p:nvSpPr>
          <p:spPr bwMode="auto">
            <a:xfrm flipH="1">
              <a:off x="5542103" y="3902343"/>
              <a:ext cx="86438" cy="452010"/>
            </a:xfrm>
            <a:prstGeom prst="trapezoid">
              <a:avLst>
                <a:gd name="adj" fmla="val 2174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9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B3439FDE-34B2-7820-A6B0-09F3E0DB9328}"/>
                </a:ext>
              </a:extLst>
            </p:cNvPr>
            <p:cNvSpPr/>
            <p:nvPr/>
          </p:nvSpPr>
          <p:spPr bwMode="auto">
            <a:xfrm flipH="1">
              <a:off x="5619030" y="3966978"/>
              <a:ext cx="86438" cy="383325"/>
            </a:xfrm>
            <a:prstGeom prst="trapezoid">
              <a:avLst>
                <a:gd name="adj" fmla="val 2174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9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15A3B4E-D147-2E5B-9FB3-03AD0AC88445}"/>
                </a:ext>
              </a:extLst>
            </p:cNvPr>
            <p:cNvSpPr/>
            <p:nvPr/>
          </p:nvSpPr>
          <p:spPr bwMode="auto">
            <a:xfrm flipH="1">
              <a:off x="5265053" y="4160809"/>
              <a:ext cx="453358" cy="19489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9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937E0FE3-613E-5320-125B-6DAA3E08AB9A}"/>
                </a:ext>
              </a:extLst>
            </p:cNvPr>
            <p:cNvSpPr/>
            <p:nvPr/>
          </p:nvSpPr>
          <p:spPr bwMode="auto">
            <a:xfrm flipH="1">
              <a:off x="5357363" y="4103191"/>
              <a:ext cx="78204" cy="57804"/>
            </a:xfrm>
            <a:prstGeom prst="rtTriangle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9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AE14B3A6-6AD0-E1E7-9CD1-6325D3DE6F55}"/>
                </a:ext>
              </a:extLst>
            </p:cNvPr>
            <p:cNvSpPr/>
            <p:nvPr/>
          </p:nvSpPr>
          <p:spPr bwMode="auto">
            <a:xfrm flipH="1">
              <a:off x="5449671" y="4103191"/>
              <a:ext cx="78204" cy="57804"/>
            </a:xfrm>
            <a:prstGeom prst="rtTriangle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9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20C8931B-3AB6-790A-4AAF-B5269A97A667}"/>
                </a:ext>
              </a:extLst>
            </p:cNvPr>
            <p:cNvSpPr/>
            <p:nvPr/>
          </p:nvSpPr>
          <p:spPr bwMode="auto">
            <a:xfrm flipH="1">
              <a:off x="5265054" y="4103191"/>
              <a:ext cx="78204" cy="57804"/>
            </a:xfrm>
            <a:prstGeom prst="rtTriangle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9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391AC74-935B-2753-0AEF-E86663906CB1}"/>
                </a:ext>
              </a:extLst>
            </p:cNvPr>
            <p:cNvSpPr/>
            <p:nvPr/>
          </p:nvSpPr>
          <p:spPr bwMode="auto">
            <a:xfrm flipH="1">
              <a:off x="5307803" y="4250449"/>
              <a:ext cx="174292" cy="10525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9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DBF9437-1D40-1B9E-5648-75B224E8503F}"/>
                </a:ext>
              </a:extLst>
            </p:cNvPr>
            <p:cNvSpPr/>
            <p:nvPr/>
          </p:nvSpPr>
          <p:spPr bwMode="auto">
            <a:xfrm flipH="1">
              <a:off x="5307813" y="4198179"/>
              <a:ext cx="174292" cy="28433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9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C82FFC0-033F-B3B5-5278-FFB4CEFD7203}"/>
                </a:ext>
              </a:extLst>
            </p:cNvPr>
            <p:cNvSpPr/>
            <p:nvPr/>
          </p:nvSpPr>
          <p:spPr bwMode="auto">
            <a:xfrm flipH="1">
              <a:off x="5510503" y="4198179"/>
              <a:ext cx="174292" cy="28433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9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CAF1030-66A2-1E5B-801E-0B91981BB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47223" y="4164504"/>
            <a:ext cx="583671" cy="596914"/>
            <a:chOff x="7547223" y="4164504"/>
            <a:chExt cx="583671" cy="596914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6B6E1BC-9879-AD69-B6AC-F1464BD13695}"/>
                </a:ext>
              </a:extLst>
            </p:cNvPr>
            <p:cNvGrpSpPr/>
            <p:nvPr/>
          </p:nvGrpSpPr>
          <p:grpSpPr>
            <a:xfrm>
              <a:off x="7547223" y="4164504"/>
              <a:ext cx="583671" cy="596914"/>
              <a:chOff x="402281" y="7770427"/>
              <a:chExt cx="1827338" cy="1828800"/>
            </a:xfrm>
            <a:solidFill>
              <a:srgbClr val="50E6FF"/>
            </a:solidFill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0F429A4-C3C9-DE48-EC60-941046E5864E}"/>
                  </a:ext>
                </a:extLst>
              </p:cNvPr>
              <p:cNvSpPr/>
              <p:nvPr/>
            </p:nvSpPr>
            <p:spPr bwMode="auto">
              <a:xfrm>
                <a:off x="402281" y="7770427"/>
                <a:ext cx="914400" cy="182880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9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731C3B1-CCAB-644E-5F50-8E70A29633BF}"/>
                  </a:ext>
                </a:extLst>
              </p:cNvPr>
              <p:cNvSpPr/>
              <p:nvPr/>
            </p:nvSpPr>
            <p:spPr bwMode="auto">
              <a:xfrm>
                <a:off x="1315219" y="8684825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9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C5C1C51-4993-0EDC-96E7-B03C07BA7913}"/>
                </a:ext>
              </a:extLst>
            </p:cNvPr>
            <p:cNvSpPr/>
            <p:nvPr/>
          </p:nvSpPr>
          <p:spPr bwMode="auto">
            <a:xfrm>
              <a:off x="7943143" y="4679054"/>
              <a:ext cx="80600" cy="82364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69CD2D2-2104-742E-F243-20C4F3FEFAEE}"/>
                </a:ext>
              </a:extLst>
            </p:cNvPr>
            <p:cNvSpPr/>
            <p:nvPr/>
          </p:nvSpPr>
          <p:spPr bwMode="auto">
            <a:xfrm>
              <a:off x="8000125" y="4528487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345F261-6D8A-6AEB-D4EF-0A4F6AD74E51}"/>
                </a:ext>
              </a:extLst>
            </p:cNvPr>
            <p:cNvSpPr/>
            <p:nvPr/>
          </p:nvSpPr>
          <p:spPr bwMode="auto">
            <a:xfrm>
              <a:off x="7900099" y="4528487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EB41442-A843-5E65-4BC2-0DBD04374A2B}"/>
                </a:ext>
              </a:extLst>
            </p:cNvPr>
            <p:cNvSpPr/>
            <p:nvPr/>
          </p:nvSpPr>
          <p:spPr bwMode="auto">
            <a:xfrm>
              <a:off x="7709322" y="4528487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04FD7B0-3FDF-5509-D6BA-07CE0AC7FDD6}"/>
                </a:ext>
              </a:extLst>
            </p:cNvPr>
            <p:cNvSpPr/>
            <p:nvPr/>
          </p:nvSpPr>
          <p:spPr bwMode="auto">
            <a:xfrm>
              <a:off x="7609296" y="4528487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05F28A7-1A40-EB23-F725-210951D01BC9}"/>
                </a:ext>
              </a:extLst>
            </p:cNvPr>
            <p:cNvSpPr/>
            <p:nvPr/>
          </p:nvSpPr>
          <p:spPr bwMode="auto">
            <a:xfrm>
              <a:off x="7709322" y="4428608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BBDCB85-88D0-D40F-DAE4-BDD8C54BF893}"/>
                </a:ext>
              </a:extLst>
            </p:cNvPr>
            <p:cNvSpPr/>
            <p:nvPr/>
          </p:nvSpPr>
          <p:spPr bwMode="auto">
            <a:xfrm>
              <a:off x="7609296" y="4428608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924CF6C-DAC7-0836-3C0D-B520DFF0B0CC}"/>
                </a:ext>
              </a:extLst>
            </p:cNvPr>
            <p:cNvSpPr/>
            <p:nvPr/>
          </p:nvSpPr>
          <p:spPr bwMode="auto">
            <a:xfrm>
              <a:off x="7709322" y="4330375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C8C46E-416D-49B9-E501-A3365AD527E8}"/>
                </a:ext>
              </a:extLst>
            </p:cNvPr>
            <p:cNvSpPr/>
            <p:nvPr/>
          </p:nvSpPr>
          <p:spPr bwMode="auto">
            <a:xfrm>
              <a:off x="7609296" y="4330375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40FD80D-11A7-0D5F-CB9D-D921724ADFC2}"/>
                </a:ext>
              </a:extLst>
            </p:cNvPr>
            <p:cNvSpPr/>
            <p:nvPr/>
          </p:nvSpPr>
          <p:spPr bwMode="auto">
            <a:xfrm>
              <a:off x="7709322" y="4230383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50BC0F5-4223-0A8C-A5CA-71889E02D440}"/>
                </a:ext>
              </a:extLst>
            </p:cNvPr>
            <p:cNvSpPr/>
            <p:nvPr/>
          </p:nvSpPr>
          <p:spPr bwMode="auto">
            <a:xfrm>
              <a:off x="7609296" y="4230383"/>
              <a:ext cx="65064" cy="65872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7E503FE-87E2-B62B-6CBB-253A0062206D}"/>
                </a:ext>
              </a:extLst>
            </p:cNvPr>
            <p:cNvSpPr/>
            <p:nvPr/>
          </p:nvSpPr>
          <p:spPr bwMode="auto">
            <a:xfrm>
              <a:off x="7649624" y="4679054"/>
              <a:ext cx="80600" cy="82364"/>
            </a:xfrm>
            <a:prstGeom prst="rect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01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E0D8-39FC-9C10-55D7-074D529A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24" y="593000"/>
            <a:ext cx="11715703" cy="1510119"/>
          </a:xfrm>
        </p:spPr>
        <p:txBody>
          <a:bodyPr/>
          <a:lstStyle/>
          <a:p>
            <a:r>
              <a:rPr lang="en-US" dirty="0"/>
              <a:t>Blockchain market growth predictions are growing</a:t>
            </a:r>
            <a:endParaRPr lang="en-DE" dirty="0"/>
          </a:p>
        </p:txBody>
      </p:sp>
      <p:grpSp>
        <p:nvGrpSpPr>
          <p:cNvPr id="7" name="Group 6" descr="Screenshot of magazine article">
            <a:extLst>
              <a:ext uri="{FF2B5EF4-FFF2-40B4-BE49-F238E27FC236}">
                <a16:creationId xmlns:a16="http://schemas.microsoft.com/office/drawing/2014/main" id="{DEDFD187-FDC6-1060-55FA-C6826E858DCB}"/>
              </a:ext>
            </a:extLst>
          </p:cNvPr>
          <p:cNvGrpSpPr/>
          <p:nvPr/>
        </p:nvGrpSpPr>
        <p:grpSpPr>
          <a:xfrm>
            <a:off x="421434" y="3366222"/>
            <a:ext cx="4999652" cy="3191332"/>
            <a:chOff x="4823853" y="1744364"/>
            <a:chExt cx="2483507" cy="1790124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6403A76-0A22-B46C-FDCB-6AD8EE22F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853" y="1744364"/>
              <a:ext cx="2483507" cy="1474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3A3AD1-55C0-28C5-A7C9-5A7D97CBBF9F}"/>
                </a:ext>
              </a:extLst>
            </p:cNvPr>
            <p:cNvSpPr txBox="1"/>
            <p:nvPr/>
          </p:nvSpPr>
          <p:spPr>
            <a:xfrm>
              <a:off x="4823853" y="3214248"/>
              <a:ext cx="2483507" cy="320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https://www.forbes.com/sites/robertanzalone/2020/05/13/will-enterprise-blockchain-survive-a-new-report-says-that-the-blockchain-technology-market-will-reach-21-billion-by-2025/#7a5f793954b8</a:t>
              </a:r>
              <a:endParaRPr lang="en-US" sz="900"/>
            </a:p>
          </p:txBody>
        </p:sp>
      </p:grpSp>
      <p:pic>
        <p:nvPicPr>
          <p:cNvPr id="10" name="Picture 2" descr="Screenshot of report ">
            <a:extLst>
              <a:ext uri="{FF2B5EF4-FFF2-40B4-BE49-F238E27FC236}">
                <a16:creationId xmlns:a16="http://schemas.microsoft.com/office/drawing/2014/main" id="{C513FE1B-2037-919D-57E5-EF8042678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82" y="3366222"/>
            <a:ext cx="6131644" cy="11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2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C34E-0017-6748-0881-A31CF5E8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1682633"/>
            <a:ext cx="9166729" cy="3852893"/>
          </a:xfrm>
        </p:spPr>
        <p:txBody>
          <a:bodyPr/>
          <a:lstStyle/>
          <a:p>
            <a:r>
              <a:rPr kumimoji="0" lang="en-US" sz="4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Blockchains are overkill for centralized scenarios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32EC8-5E11-AE1E-8C8B-D17B3D27CDF5}"/>
              </a:ext>
            </a:extLst>
          </p:cNvPr>
          <p:cNvSpPr/>
          <p:nvPr/>
        </p:nvSpPr>
        <p:spPr>
          <a:xfrm>
            <a:off x="416220" y="3000306"/>
            <a:ext cx="7335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kern="0" dirty="0">
                <a:latin typeface="Segoe UI Light"/>
                <a:cs typeface="Segoe UI Semibold" panose="020B0702040204020203" pitchFamily="34" charset="0"/>
              </a:rPr>
              <a:t>Decentralization requires all parties to host nodes on the network to participate in consensus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4A15D7-67D8-88BD-DB0C-9CF0898044C4}"/>
              </a:ext>
            </a:extLst>
          </p:cNvPr>
          <p:cNvSpPr/>
          <p:nvPr/>
        </p:nvSpPr>
        <p:spPr>
          <a:xfrm>
            <a:off x="387146" y="3998461"/>
            <a:ext cx="73649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kern="0" dirty="0">
                <a:latin typeface="Segoe UI Light"/>
                <a:cs typeface="Segoe UI Semibold" panose="020B0702040204020203" pitchFamily="34" charset="0"/>
              </a:rPr>
              <a:t>Governance rules must be established by the consortium and deployed/managed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F967F5-8646-F7C1-D2AC-972E2407801A}"/>
              </a:ext>
            </a:extLst>
          </p:cNvPr>
          <p:cNvSpPr/>
          <p:nvPr/>
        </p:nvSpPr>
        <p:spPr>
          <a:xfrm>
            <a:off x="361431" y="5036207"/>
            <a:ext cx="7390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kern="0" dirty="0">
                <a:latin typeface="Segoe UI Light"/>
                <a:cs typeface="Segoe UI Semibold" panose="020B0702040204020203" pitchFamily="34" charset="0"/>
              </a:rPr>
              <a:t>Latency associated with network consensus can impact transaction throughput (&lt;1000 TPS for Ethereum)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5DC57-FD13-29E0-38B4-2EEBD9C9FCFF}"/>
              </a:ext>
            </a:extLst>
          </p:cNvPr>
          <p:cNvSpPr txBox="1"/>
          <p:nvPr/>
        </p:nvSpPr>
        <p:spPr>
          <a:xfrm>
            <a:off x="380107" y="5972980"/>
            <a:ext cx="67524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kern="0" dirty="0">
                <a:latin typeface="Segoe UI Light"/>
                <a:cs typeface="Segoe UI Semibold" panose="020B0702040204020203" pitchFamily="34" charset="0"/>
              </a:rPr>
              <a:t>Off-chain storage patterns for querying data are a typical pattern, but data integrity is lost in the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BBCED-3AE7-B4A2-FB9C-F379593C412C}"/>
              </a:ext>
            </a:extLst>
          </p:cNvPr>
          <p:cNvSpPr txBox="1"/>
          <p:nvPr/>
        </p:nvSpPr>
        <p:spPr>
          <a:xfrm>
            <a:off x="361431" y="6824615"/>
            <a:ext cx="67524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Bespoke development with immature tooling makes development and management challenging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A9423B-DF65-D068-158C-9A9B6944A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67501" y="6073886"/>
            <a:ext cx="1850325" cy="1442128"/>
            <a:chOff x="7162553" y="4660135"/>
            <a:chExt cx="1850325" cy="1442128"/>
          </a:xfrm>
        </p:grpSpPr>
        <p:sp>
          <p:nvSpPr>
            <p:cNvPr id="11" name="Rectangle: Diagonal Corners Rounded 10">
              <a:extLst>
                <a:ext uri="{FF2B5EF4-FFF2-40B4-BE49-F238E27FC236}">
                  <a16:creationId xmlns:a16="http://schemas.microsoft.com/office/drawing/2014/main" id="{BE1506CB-8484-5362-07C6-0F88F76DF88B}"/>
                </a:ext>
              </a:extLst>
            </p:cNvPr>
            <p:cNvSpPr/>
            <p:nvPr/>
          </p:nvSpPr>
          <p:spPr bwMode="auto">
            <a:xfrm>
              <a:off x="7207689" y="4910914"/>
              <a:ext cx="1805189" cy="1191349"/>
            </a:xfrm>
            <a:prstGeom prst="round2DiagRect">
              <a:avLst/>
            </a:prstGeom>
            <a:noFill/>
            <a:ln w="25400">
              <a:solidFill>
                <a:srgbClr val="32BEDD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24139-FFF4-D8F2-9E18-BD3EBF08C6C5}"/>
                </a:ext>
              </a:extLst>
            </p:cNvPr>
            <p:cNvSpPr/>
            <p:nvPr/>
          </p:nvSpPr>
          <p:spPr>
            <a:xfrm>
              <a:off x="7305211" y="5631373"/>
              <a:ext cx="75125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>
                  <a:solidFill>
                    <a:srgbClr val="32BED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Transaction Node(s)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B2C983-5782-2C85-1ABF-ED92860EA3B3}"/>
                </a:ext>
              </a:extLst>
            </p:cNvPr>
            <p:cNvSpPr/>
            <p:nvPr/>
          </p:nvSpPr>
          <p:spPr>
            <a:xfrm>
              <a:off x="7162553" y="4660135"/>
              <a:ext cx="60625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>
                  <a:solidFill>
                    <a:srgbClr val="32BED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 2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F453EAC-C7CA-1CEF-4E04-9A53D15EA868}"/>
                </a:ext>
              </a:extLst>
            </p:cNvPr>
            <p:cNvGrpSpPr/>
            <p:nvPr/>
          </p:nvGrpSpPr>
          <p:grpSpPr>
            <a:xfrm>
              <a:off x="7466360" y="5138324"/>
              <a:ext cx="461359" cy="438381"/>
              <a:chOff x="8532872" y="3478527"/>
              <a:chExt cx="595624" cy="594636"/>
            </a:xfrm>
          </p:grpSpPr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7E8D186F-9236-D490-0CF9-9183C5C5A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466" y="3749784"/>
                <a:ext cx="540030" cy="306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8E26180-794A-E1A4-3AA0-FDB4D88571B2}"/>
                  </a:ext>
                </a:extLst>
              </p:cNvPr>
              <p:cNvGrpSpPr/>
              <p:nvPr/>
            </p:nvGrpSpPr>
            <p:grpSpPr>
              <a:xfrm>
                <a:off x="8532872" y="3478527"/>
                <a:ext cx="594636" cy="594636"/>
                <a:chOff x="5640237" y="1861623"/>
                <a:chExt cx="594636" cy="594636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C96E729-20FF-6600-B4CF-03416561A782}"/>
                    </a:ext>
                  </a:extLst>
                </p:cNvPr>
                <p:cNvSpPr/>
                <p:nvPr/>
              </p:nvSpPr>
              <p:spPr bwMode="auto">
                <a:xfrm>
                  <a:off x="5669615" y="1864512"/>
                  <a:ext cx="266841" cy="585980"/>
                </a:xfrm>
                <a:custGeom>
                  <a:avLst/>
                  <a:gdLst>
                    <a:gd name="connsiteX0" fmla="*/ 2523 w 266841"/>
                    <a:gd name="connsiteY0" fmla="*/ 25971 h 590513"/>
                    <a:gd name="connsiteX1" fmla="*/ 2523 w 266841"/>
                    <a:gd name="connsiteY1" fmla="*/ 25971 h 590513"/>
                    <a:gd name="connsiteX2" fmla="*/ 23954 w 266841"/>
                    <a:gd name="connsiteY2" fmla="*/ 23590 h 590513"/>
                    <a:gd name="connsiteX3" fmla="*/ 250173 w 266841"/>
                    <a:gd name="connsiteY3" fmla="*/ 33115 h 590513"/>
                    <a:gd name="connsiteX4" fmla="*/ 254935 w 266841"/>
                    <a:gd name="connsiteY4" fmla="*/ 68834 h 590513"/>
                    <a:gd name="connsiteX5" fmla="*/ 257316 w 266841"/>
                    <a:gd name="connsiteY5" fmla="*/ 75977 h 590513"/>
                    <a:gd name="connsiteX6" fmla="*/ 264460 w 266841"/>
                    <a:gd name="connsiteY6" fmla="*/ 83121 h 590513"/>
                    <a:gd name="connsiteX7" fmla="*/ 266841 w 266841"/>
                    <a:gd name="connsiteY7" fmla="*/ 273621 h 590513"/>
                    <a:gd name="connsiteX8" fmla="*/ 259698 w 266841"/>
                    <a:gd name="connsiteY8" fmla="*/ 292671 h 590513"/>
                    <a:gd name="connsiteX9" fmla="*/ 252554 w 266841"/>
                    <a:gd name="connsiteY9" fmla="*/ 297434 h 590513"/>
                    <a:gd name="connsiteX10" fmla="*/ 247791 w 266841"/>
                    <a:gd name="connsiteY10" fmla="*/ 311721 h 590513"/>
                    <a:gd name="connsiteX11" fmla="*/ 245410 w 266841"/>
                    <a:gd name="connsiteY11" fmla="*/ 318865 h 590513"/>
                    <a:gd name="connsiteX12" fmla="*/ 238266 w 266841"/>
                    <a:gd name="connsiteY12" fmla="*/ 326009 h 590513"/>
                    <a:gd name="connsiteX13" fmla="*/ 231123 w 266841"/>
                    <a:gd name="connsiteY13" fmla="*/ 330771 h 590513"/>
                    <a:gd name="connsiteX14" fmla="*/ 223979 w 266841"/>
                    <a:gd name="connsiteY14" fmla="*/ 333152 h 590513"/>
                    <a:gd name="connsiteX15" fmla="*/ 216835 w 266841"/>
                    <a:gd name="connsiteY15" fmla="*/ 337915 h 590513"/>
                    <a:gd name="connsiteX16" fmla="*/ 207310 w 266841"/>
                    <a:gd name="connsiteY16" fmla="*/ 352202 h 590513"/>
                    <a:gd name="connsiteX17" fmla="*/ 193023 w 266841"/>
                    <a:gd name="connsiteY17" fmla="*/ 356965 h 590513"/>
                    <a:gd name="connsiteX18" fmla="*/ 131110 w 266841"/>
                    <a:gd name="connsiteY18" fmla="*/ 361727 h 590513"/>
                    <a:gd name="connsiteX19" fmla="*/ 85866 w 266841"/>
                    <a:gd name="connsiteY19" fmla="*/ 364109 h 590513"/>
                    <a:gd name="connsiteX20" fmla="*/ 83485 w 266841"/>
                    <a:gd name="connsiteY20" fmla="*/ 373634 h 590513"/>
                    <a:gd name="connsiteX21" fmla="*/ 71579 w 266841"/>
                    <a:gd name="connsiteY21" fmla="*/ 376015 h 590513"/>
                    <a:gd name="connsiteX22" fmla="*/ 64435 w 266841"/>
                    <a:gd name="connsiteY22" fmla="*/ 380777 h 590513"/>
                    <a:gd name="connsiteX23" fmla="*/ 62054 w 266841"/>
                    <a:gd name="connsiteY23" fmla="*/ 387921 h 590513"/>
                    <a:gd name="connsiteX24" fmla="*/ 54910 w 266841"/>
                    <a:gd name="connsiteY24" fmla="*/ 392684 h 590513"/>
                    <a:gd name="connsiteX25" fmla="*/ 50148 w 266841"/>
                    <a:gd name="connsiteY25" fmla="*/ 399827 h 590513"/>
                    <a:gd name="connsiteX26" fmla="*/ 40623 w 266841"/>
                    <a:gd name="connsiteY26" fmla="*/ 426021 h 590513"/>
                    <a:gd name="connsiteX27" fmla="*/ 43004 w 266841"/>
                    <a:gd name="connsiteY27" fmla="*/ 526034 h 590513"/>
                    <a:gd name="connsiteX28" fmla="*/ 50148 w 266841"/>
                    <a:gd name="connsiteY28" fmla="*/ 528415 h 590513"/>
                    <a:gd name="connsiteX29" fmla="*/ 54910 w 266841"/>
                    <a:gd name="connsiteY29" fmla="*/ 545084 h 590513"/>
                    <a:gd name="connsiteX30" fmla="*/ 62054 w 266841"/>
                    <a:gd name="connsiteY30" fmla="*/ 549846 h 590513"/>
                    <a:gd name="connsiteX31" fmla="*/ 66816 w 266841"/>
                    <a:gd name="connsiteY31" fmla="*/ 583184 h 590513"/>
                    <a:gd name="connsiteX32" fmla="*/ 69198 w 266841"/>
                    <a:gd name="connsiteY32" fmla="*/ 590327 h 590513"/>
                    <a:gd name="connsiteX33" fmla="*/ 62054 w 266841"/>
                    <a:gd name="connsiteY33" fmla="*/ 585565 h 590513"/>
                    <a:gd name="connsiteX34" fmla="*/ 4904 w 266841"/>
                    <a:gd name="connsiteY34" fmla="*/ 583184 h 590513"/>
                    <a:gd name="connsiteX35" fmla="*/ 141 w 266841"/>
                    <a:gd name="connsiteY35" fmla="*/ 454596 h 590513"/>
                    <a:gd name="connsiteX36" fmla="*/ 2523 w 266841"/>
                    <a:gd name="connsiteY36" fmla="*/ 25971 h 590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66841" h="590513">
                      <a:moveTo>
                        <a:pt x="2523" y="25971"/>
                      </a:moveTo>
                      <a:lnTo>
                        <a:pt x="2523" y="25971"/>
                      </a:lnTo>
                      <a:cubicBezTo>
                        <a:pt x="9667" y="25177"/>
                        <a:pt x="16766" y="23590"/>
                        <a:pt x="23954" y="23590"/>
                      </a:cubicBezTo>
                      <a:cubicBezTo>
                        <a:pt x="246664" y="23590"/>
                        <a:pt x="204521" y="-35359"/>
                        <a:pt x="250173" y="33115"/>
                      </a:cubicBezTo>
                      <a:cubicBezTo>
                        <a:pt x="256256" y="51367"/>
                        <a:pt x="249756" y="29987"/>
                        <a:pt x="254935" y="68834"/>
                      </a:cubicBezTo>
                      <a:cubicBezTo>
                        <a:pt x="255267" y="71322"/>
                        <a:pt x="255924" y="73889"/>
                        <a:pt x="257316" y="75977"/>
                      </a:cubicBezTo>
                      <a:cubicBezTo>
                        <a:pt x="259184" y="78779"/>
                        <a:pt x="262079" y="80740"/>
                        <a:pt x="264460" y="83121"/>
                      </a:cubicBezTo>
                      <a:cubicBezTo>
                        <a:pt x="265254" y="146621"/>
                        <a:pt x="266841" y="210116"/>
                        <a:pt x="266841" y="273621"/>
                      </a:cubicBezTo>
                      <a:cubicBezTo>
                        <a:pt x="266841" y="280435"/>
                        <a:pt x="264624" y="287744"/>
                        <a:pt x="259698" y="292671"/>
                      </a:cubicBezTo>
                      <a:cubicBezTo>
                        <a:pt x="257674" y="294695"/>
                        <a:pt x="254935" y="295846"/>
                        <a:pt x="252554" y="297434"/>
                      </a:cubicBezTo>
                      <a:lnTo>
                        <a:pt x="247791" y="311721"/>
                      </a:lnTo>
                      <a:cubicBezTo>
                        <a:pt x="246997" y="314102"/>
                        <a:pt x="247185" y="317090"/>
                        <a:pt x="245410" y="318865"/>
                      </a:cubicBezTo>
                      <a:cubicBezTo>
                        <a:pt x="243029" y="321246"/>
                        <a:pt x="240853" y="323853"/>
                        <a:pt x="238266" y="326009"/>
                      </a:cubicBezTo>
                      <a:cubicBezTo>
                        <a:pt x="236068" y="327841"/>
                        <a:pt x="233683" y="329491"/>
                        <a:pt x="231123" y="330771"/>
                      </a:cubicBezTo>
                      <a:cubicBezTo>
                        <a:pt x="228878" y="331893"/>
                        <a:pt x="226360" y="332358"/>
                        <a:pt x="223979" y="333152"/>
                      </a:cubicBezTo>
                      <a:cubicBezTo>
                        <a:pt x="221598" y="334740"/>
                        <a:pt x="218623" y="335680"/>
                        <a:pt x="216835" y="337915"/>
                      </a:cubicBezTo>
                      <a:cubicBezTo>
                        <a:pt x="208958" y="347761"/>
                        <a:pt x="222173" y="343945"/>
                        <a:pt x="207310" y="352202"/>
                      </a:cubicBezTo>
                      <a:cubicBezTo>
                        <a:pt x="202922" y="354640"/>
                        <a:pt x="197785" y="355377"/>
                        <a:pt x="193023" y="356965"/>
                      </a:cubicBezTo>
                      <a:cubicBezTo>
                        <a:pt x="168434" y="365162"/>
                        <a:pt x="189180" y="358961"/>
                        <a:pt x="131110" y="361727"/>
                      </a:cubicBezTo>
                      <a:lnTo>
                        <a:pt x="85866" y="364109"/>
                      </a:lnTo>
                      <a:cubicBezTo>
                        <a:pt x="85072" y="367284"/>
                        <a:pt x="85999" y="371539"/>
                        <a:pt x="83485" y="373634"/>
                      </a:cubicBezTo>
                      <a:cubicBezTo>
                        <a:pt x="80376" y="376225"/>
                        <a:pt x="75369" y="374594"/>
                        <a:pt x="71579" y="376015"/>
                      </a:cubicBezTo>
                      <a:cubicBezTo>
                        <a:pt x="68899" y="377020"/>
                        <a:pt x="66816" y="379190"/>
                        <a:pt x="64435" y="380777"/>
                      </a:cubicBezTo>
                      <a:cubicBezTo>
                        <a:pt x="63641" y="383158"/>
                        <a:pt x="63622" y="385961"/>
                        <a:pt x="62054" y="387921"/>
                      </a:cubicBezTo>
                      <a:cubicBezTo>
                        <a:pt x="60266" y="390156"/>
                        <a:pt x="56934" y="390660"/>
                        <a:pt x="54910" y="392684"/>
                      </a:cubicBezTo>
                      <a:cubicBezTo>
                        <a:pt x="52887" y="394707"/>
                        <a:pt x="51735" y="397446"/>
                        <a:pt x="50148" y="399827"/>
                      </a:cubicBezTo>
                      <a:cubicBezTo>
                        <a:pt x="44691" y="421653"/>
                        <a:pt x="49015" y="413431"/>
                        <a:pt x="40623" y="426021"/>
                      </a:cubicBezTo>
                      <a:cubicBezTo>
                        <a:pt x="41417" y="459359"/>
                        <a:pt x="39915" y="492830"/>
                        <a:pt x="43004" y="526034"/>
                      </a:cubicBezTo>
                      <a:cubicBezTo>
                        <a:pt x="43236" y="528533"/>
                        <a:pt x="48373" y="526640"/>
                        <a:pt x="50148" y="528415"/>
                      </a:cubicBezTo>
                      <a:cubicBezTo>
                        <a:pt x="51365" y="529632"/>
                        <a:pt x="54787" y="544899"/>
                        <a:pt x="54910" y="545084"/>
                      </a:cubicBezTo>
                      <a:cubicBezTo>
                        <a:pt x="56498" y="547465"/>
                        <a:pt x="59673" y="548259"/>
                        <a:pt x="62054" y="549846"/>
                      </a:cubicBezTo>
                      <a:cubicBezTo>
                        <a:pt x="63641" y="560959"/>
                        <a:pt x="64865" y="572129"/>
                        <a:pt x="66816" y="583184"/>
                      </a:cubicBezTo>
                      <a:cubicBezTo>
                        <a:pt x="67252" y="585656"/>
                        <a:pt x="71443" y="589205"/>
                        <a:pt x="69198" y="590327"/>
                      </a:cubicBezTo>
                      <a:cubicBezTo>
                        <a:pt x="66638" y="591607"/>
                        <a:pt x="64898" y="585881"/>
                        <a:pt x="62054" y="585565"/>
                      </a:cubicBezTo>
                      <a:cubicBezTo>
                        <a:pt x="43104" y="583460"/>
                        <a:pt x="23954" y="583978"/>
                        <a:pt x="4904" y="583184"/>
                      </a:cubicBezTo>
                      <a:cubicBezTo>
                        <a:pt x="3316" y="540321"/>
                        <a:pt x="377" y="497487"/>
                        <a:pt x="141" y="454596"/>
                      </a:cubicBezTo>
                      <a:cubicBezTo>
                        <a:pt x="-653" y="310134"/>
                        <a:pt x="2126" y="97408"/>
                        <a:pt x="2523" y="2597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" name="Graphic 23">
                  <a:extLst>
                    <a:ext uri="{FF2B5EF4-FFF2-40B4-BE49-F238E27FC236}">
                      <a16:creationId xmlns:a16="http://schemas.microsoft.com/office/drawing/2014/main" id="{FEBBDB1B-6C43-C928-F7C5-65320A8C25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0237" y="1861623"/>
                  <a:ext cx="594636" cy="5946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E32E18-2241-2423-F784-7F635D4D7562}"/>
                </a:ext>
              </a:extLst>
            </p:cNvPr>
            <p:cNvGrpSpPr/>
            <p:nvPr/>
          </p:nvGrpSpPr>
          <p:grpSpPr>
            <a:xfrm>
              <a:off x="8264546" y="5138325"/>
              <a:ext cx="460594" cy="438381"/>
              <a:chOff x="8829091" y="5354427"/>
              <a:chExt cx="594636" cy="594636"/>
            </a:xfrm>
          </p:grpSpPr>
          <p:pic>
            <p:nvPicPr>
              <p:cNvPr id="17" name="Picture 10">
                <a:extLst>
                  <a:ext uri="{FF2B5EF4-FFF2-40B4-BE49-F238E27FC236}">
                    <a16:creationId xmlns:a16="http://schemas.microsoft.com/office/drawing/2014/main" id="{A51833EF-6748-B3AD-FC98-6954790F1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7849" y="5617991"/>
                <a:ext cx="540030" cy="306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353E6CC-F797-455C-7223-5C20DFE39F0A}"/>
                  </a:ext>
                </a:extLst>
              </p:cNvPr>
              <p:cNvGrpSpPr/>
              <p:nvPr/>
            </p:nvGrpSpPr>
            <p:grpSpPr>
              <a:xfrm>
                <a:off x="8829091" y="5354427"/>
                <a:ext cx="594636" cy="594636"/>
                <a:chOff x="9410304" y="5350256"/>
                <a:chExt cx="594636" cy="594636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ABCD583-9CD0-E4A2-2F9C-C91BF8A48F6C}"/>
                    </a:ext>
                  </a:extLst>
                </p:cNvPr>
                <p:cNvSpPr/>
                <p:nvPr/>
              </p:nvSpPr>
              <p:spPr bwMode="auto">
                <a:xfrm>
                  <a:off x="9440781" y="5354584"/>
                  <a:ext cx="266841" cy="585980"/>
                </a:xfrm>
                <a:custGeom>
                  <a:avLst/>
                  <a:gdLst>
                    <a:gd name="connsiteX0" fmla="*/ 2523 w 266841"/>
                    <a:gd name="connsiteY0" fmla="*/ 25971 h 590513"/>
                    <a:gd name="connsiteX1" fmla="*/ 2523 w 266841"/>
                    <a:gd name="connsiteY1" fmla="*/ 25971 h 590513"/>
                    <a:gd name="connsiteX2" fmla="*/ 23954 w 266841"/>
                    <a:gd name="connsiteY2" fmla="*/ 23590 h 590513"/>
                    <a:gd name="connsiteX3" fmla="*/ 250173 w 266841"/>
                    <a:gd name="connsiteY3" fmla="*/ 33115 h 590513"/>
                    <a:gd name="connsiteX4" fmla="*/ 254935 w 266841"/>
                    <a:gd name="connsiteY4" fmla="*/ 68834 h 590513"/>
                    <a:gd name="connsiteX5" fmla="*/ 257316 w 266841"/>
                    <a:gd name="connsiteY5" fmla="*/ 75977 h 590513"/>
                    <a:gd name="connsiteX6" fmla="*/ 264460 w 266841"/>
                    <a:gd name="connsiteY6" fmla="*/ 83121 h 590513"/>
                    <a:gd name="connsiteX7" fmla="*/ 266841 w 266841"/>
                    <a:gd name="connsiteY7" fmla="*/ 273621 h 590513"/>
                    <a:gd name="connsiteX8" fmla="*/ 259698 w 266841"/>
                    <a:gd name="connsiteY8" fmla="*/ 292671 h 590513"/>
                    <a:gd name="connsiteX9" fmla="*/ 252554 w 266841"/>
                    <a:gd name="connsiteY9" fmla="*/ 297434 h 590513"/>
                    <a:gd name="connsiteX10" fmla="*/ 247791 w 266841"/>
                    <a:gd name="connsiteY10" fmla="*/ 311721 h 590513"/>
                    <a:gd name="connsiteX11" fmla="*/ 245410 w 266841"/>
                    <a:gd name="connsiteY11" fmla="*/ 318865 h 590513"/>
                    <a:gd name="connsiteX12" fmla="*/ 238266 w 266841"/>
                    <a:gd name="connsiteY12" fmla="*/ 326009 h 590513"/>
                    <a:gd name="connsiteX13" fmla="*/ 231123 w 266841"/>
                    <a:gd name="connsiteY13" fmla="*/ 330771 h 590513"/>
                    <a:gd name="connsiteX14" fmla="*/ 223979 w 266841"/>
                    <a:gd name="connsiteY14" fmla="*/ 333152 h 590513"/>
                    <a:gd name="connsiteX15" fmla="*/ 216835 w 266841"/>
                    <a:gd name="connsiteY15" fmla="*/ 337915 h 590513"/>
                    <a:gd name="connsiteX16" fmla="*/ 207310 w 266841"/>
                    <a:gd name="connsiteY16" fmla="*/ 352202 h 590513"/>
                    <a:gd name="connsiteX17" fmla="*/ 193023 w 266841"/>
                    <a:gd name="connsiteY17" fmla="*/ 356965 h 590513"/>
                    <a:gd name="connsiteX18" fmla="*/ 131110 w 266841"/>
                    <a:gd name="connsiteY18" fmla="*/ 361727 h 590513"/>
                    <a:gd name="connsiteX19" fmla="*/ 85866 w 266841"/>
                    <a:gd name="connsiteY19" fmla="*/ 364109 h 590513"/>
                    <a:gd name="connsiteX20" fmla="*/ 83485 w 266841"/>
                    <a:gd name="connsiteY20" fmla="*/ 373634 h 590513"/>
                    <a:gd name="connsiteX21" fmla="*/ 71579 w 266841"/>
                    <a:gd name="connsiteY21" fmla="*/ 376015 h 590513"/>
                    <a:gd name="connsiteX22" fmla="*/ 64435 w 266841"/>
                    <a:gd name="connsiteY22" fmla="*/ 380777 h 590513"/>
                    <a:gd name="connsiteX23" fmla="*/ 62054 w 266841"/>
                    <a:gd name="connsiteY23" fmla="*/ 387921 h 590513"/>
                    <a:gd name="connsiteX24" fmla="*/ 54910 w 266841"/>
                    <a:gd name="connsiteY24" fmla="*/ 392684 h 590513"/>
                    <a:gd name="connsiteX25" fmla="*/ 50148 w 266841"/>
                    <a:gd name="connsiteY25" fmla="*/ 399827 h 590513"/>
                    <a:gd name="connsiteX26" fmla="*/ 40623 w 266841"/>
                    <a:gd name="connsiteY26" fmla="*/ 426021 h 590513"/>
                    <a:gd name="connsiteX27" fmla="*/ 43004 w 266841"/>
                    <a:gd name="connsiteY27" fmla="*/ 526034 h 590513"/>
                    <a:gd name="connsiteX28" fmla="*/ 50148 w 266841"/>
                    <a:gd name="connsiteY28" fmla="*/ 528415 h 590513"/>
                    <a:gd name="connsiteX29" fmla="*/ 54910 w 266841"/>
                    <a:gd name="connsiteY29" fmla="*/ 545084 h 590513"/>
                    <a:gd name="connsiteX30" fmla="*/ 62054 w 266841"/>
                    <a:gd name="connsiteY30" fmla="*/ 549846 h 590513"/>
                    <a:gd name="connsiteX31" fmla="*/ 66816 w 266841"/>
                    <a:gd name="connsiteY31" fmla="*/ 583184 h 590513"/>
                    <a:gd name="connsiteX32" fmla="*/ 69198 w 266841"/>
                    <a:gd name="connsiteY32" fmla="*/ 590327 h 590513"/>
                    <a:gd name="connsiteX33" fmla="*/ 62054 w 266841"/>
                    <a:gd name="connsiteY33" fmla="*/ 585565 h 590513"/>
                    <a:gd name="connsiteX34" fmla="*/ 4904 w 266841"/>
                    <a:gd name="connsiteY34" fmla="*/ 583184 h 590513"/>
                    <a:gd name="connsiteX35" fmla="*/ 141 w 266841"/>
                    <a:gd name="connsiteY35" fmla="*/ 454596 h 590513"/>
                    <a:gd name="connsiteX36" fmla="*/ 2523 w 266841"/>
                    <a:gd name="connsiteY36" fmla="*/ 25971 h 590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66841" h="590513">
                      <a:moveTo>
                        <a:pt x="2523" y="25971"/>
                      </a:moveTo>
                      <a:lnTo>
                        <a:pt x="2523" y="25971"/>
                      </a:lnTo>
                      <a:cubicBezTo>
                        <a:pt x="9667" y="25177"/>
                        <a:pt x="16766" y="23590"/>
                        <a:pt x="23954" y="23590"/>
                      </a:cubicBezTo>
                      <a:cubicBezTo>
                        <a:pt x="246664" y="23590"/>
                        <a:pt x="204521" y="-35359"/>
                        <a:pt x="250173" y="33115"/>
                      </a:cubicBezTo>
                      <a:cubicBezTo>
                        <a:pt x="256256" y="51367"/>
                        <a:pt x="249756" y="29987"/>
                        <a:pt x="254935" y="68834"/>
                      </a:cubicBezTo>
                      <a:cubicBezTo>
                        <a:pt x="255267" y="71322"/>
                        <a:pt x="255924" y="73889"/>
                        <a:pt x="257316" y="75977"/>
                      </a:cubicBezTo>
                      <a:cubicBezTo>
                        <a:pt x="259184" y="78779"/>
                        <a:pt x="262079" y="80740"/>
                        <a:pt x="264460" y="83121"/>
                      </a:cubicBezTo>
                      <a:cubicBezTo>
                        <a:pt x="265254" y="146621"/>
                        <a:pt x="266841" y="210116"/>
                        <a:pt x="266841" y="273621"/>
                      </a:cubicBezTo>
                      <a:cubicBezTo>
                        <a:pt x="266841" y="280435"/>
                        <a:pt x="264624" y="287744"/>
                        <a:pt x="259698" y="292671"/>
                      </a:cubicBezTo>
                      <a:cubicBezTo>
                        <a:pt x="257674" y="294695"/>
                        <a:pt x="254935" y="295846"/>
                        <a:pt x="252554" y="297434"/>
                      </a:cubicBezTo>
                      <a:lnTo>
                        <a:pt x="247791" y="311721"/>
                      </a:lnTo>
                      <a:cubicBezTo>
                        <a:pt x="246997" y="314102"/>
                        <a:pt x="247185" y="317090"/>
                        <a:pt x="245410" y="318865"/>
                      </a:cubicBezTo>
                      <a:cubicBezTo>
                        <a:pt x="243029" y="321246"/>
                        <a:pt x="240853" y="323853"/>
                        <a:pt x="238266" y="326009"/>
                      </a:cubicBezTo>
                      <a:cubicBezTo>
                        <a:pt x="236068" y="327841"/>
                        <a:pt x="233683" y="329491"/>
                        <a:pt x="231123" y="330771"/>
                      </a:cubicBezTo>
                      <a:cubicBezTo>
                        <a:pt x="228878" y="331893"/>
                        <a:pt x="226360" y="332358"/>
                        <a:pt x="223979" y="333152"/>
                      </a:cubicBezTo>
                      <a:cubicBezTo>
                        <a:pt x="221598" y="334740"/>
                        <a:pt x="218623" y="335680"/>
                        <a:pt x="216835" y="337915"/>
                      </a:cubicBezTo>
                      <a:cubicBezTo>
                        <a:pt x="208958" y="347761"/>
                        <a:pt x="222173" y="343945"/>
                        <a:pt x="207310" y="352202"/>
                      </a:cubicBezTo>
                      <a:cubicBezTo>
                        <a:pt x="202922" y="354640"/>
                        <a:pt x="197785" y="355377"/>
                        <a:pt x="193023" y="356965"/>
                      </a:cubicBezTo>
                      <a:cubicBezTo>
                        <a:pt x="168434" y="365162"/>
                        <a:pt x="189180" y="358961"/>
                        <a:pt x="131110" y="361727"/>
                      </a:cubicBezTo>
                      <a:lnTo>
                        <a:pt x="85866" y="364109"/>
                      </a:lnTo>
                      <a:cubicBezTo>
                        <a:pt x="85072" y="367284"/>
                        <a:pt x="85999" y="371539"/>
                        <a:pt x="83485" y="373634"/>
                      </a:cubicBezTo>
                      <a:cubicBezTo>
                        <a:pt x="80376" y="376225"/>
                        <a:pt x="75369" y="374594"/>
                        <a:pt x="71579" y="376015"/>
                      </a:cubicBezTo>
                      <a:cubicBezTo>
                        <a:pt x="68899" y="377020"/>
                        <a:pt x="66816" y="379190"/>
                        <a:pt x="64435" y="380777"/>
                      </a:cubicBezTo>
                      <a:cubicBezTo>
                        <a:pt x="63641" y="383158"/>
                        <a:pt x="63622" y="385961"/>
                        <a:pt x="62054" y="387921"/>
                      </a:cubicBezTo>
                      <a:cubicBezTo>
                        <a:pt x="60266" y="390156"/>
                        <a:pt x="56934" y="390660"/>
                        <a:pt x="54910" y="392684"/>
                      </a:cubicBezTo>
                      <a:cubicBezTo>
                        <a:pt x="52887" y="394707"/>
                        <a:pt x="51735" y="397446"/>
                        <a:pt x="50148" y="399827"/>
                      </a:cubicBezTo>
                      <a:cubicBezTo>
                        <a:pt x="44691" y="421653"/>
                        <a:pt x="49015" y="413431"/>
                        <a:pt x="40623" y="426021"/>
                      </a:cubicBezTo>
                      <a:cubicBezTo>
                        <a:pt x="41417" y="459359"/>
                        <a:pt x="39915" y="492830"/>
                        <a:pt x="43004" y="526034"/>
                      </a:cubicBezTo>
                      <a:cubicBezTo>
                        <a:pt x="43236" y="528533"/>
                        <a:pt x="48373" y="526640"/>
                        <a:pt x="50148" y="528415"/>
                      </a:cubicBezTo>
                      <a:cubicBezTo>
                        <a:pt x="51365" y="529632"/>
                        <a:pt x="54787" y="544899"/>
                        <a:pt x="54910" y="545084"/>
                      </a:cubicBezTo>
                      <a:cubicBezTo>
                        <a:pt x="56498" y="547465"/>
                        <a:pt x="59673" y="548259"/>
                        <a:pt x="62054" y="549846"/>
                      </a:cubicBezTo>
                      <a:cubicBezTo>
                        <a:pt x="63641" y="560959"/>
                        <a:pt x="64865" y="572129"/>
                        <a:pt x="66816" y="583184"/>
                      </a:cubicBezTo>
                      <a:cubicBezTo>
                        <a:pt x="67252" y="585656"/>
                        <a:pt x="71443" y="589205"/>
                        <a:pt x="69198" y="590327"/>
                      </a:cubicBezTo>
                      <a:cubicBezTo>
                        <a:pt x="66638" y="591607"/>
                        <a:pt x="64898" y="585881"/>
                        <a:pt x="62054" y="585565"/>
                      </a:cubicBezTo>
                      <a:cubicBezTo>
                        <a:pt x="43104" y="583460"/>
                        <a:pt x="23954" y="583978"/>
                        <a:pt x="4904" y="583184"/>
                      </a:cubicBezTo>
                      <a:cubicBezTo>
                        <a:pt x="3316" y="540321"/>
                        <a:pt x="377" y="497487"/>
                        <a:pt x="141" y="454596"/>
                      </a:cubicBezTo>
                      <a:cubicBezTo>
                        <a:pt x="-653" y="310134"/>
                        <a:pt x="2126" y="97408"/>
                        <a:pt x="2523" y="2597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BF670444-D977-64E3-F860-11EDF2282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304" y="5350256"/>
                  <a:ext cx="594636" cy="594636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ED1C37-E072-98D4-B81B-2D5041DAD0AB}"/>
                </a:ext>
              </a:extLst>
            </p:cNvPr>
            <p:cNvSpPr/>
            <p:nvPr/>
          </p:nvSpPr>
          <p:spPr>
            <a:xfrm>
              <a:off x="8119217" y="5631967"/>
              <a:ext cx="75125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>
                  <a:solidFill>
                    <a:srgbClr val="32BED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Validator Node(s)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D63EC1-F9AB-BA16-2637-DD52B98A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62530" y="6022369"/>
            <a:ext cx="1816048" cy="1436431"/>
            <a:chOff x="9857582" y="4608618"/>
            <a:chExt cx="1816048" cy="1436431"/>
          </a:xfrm>
        </p:grpSpPr>
        <p:sp>
          <p:nvSpPr>
            <p:cNvPr id="26" name="Rectangle: Diagonal Corners Rounded 25">
              <a:extLst>
                <a:ext uri="{FF2B5EF4-FFF2-40B4-BE49-F238E27FC236}">
                  <a16:creationId xmlns:a16="http://schemas.microsoft.com/office/drawing/2014/main" id="{BAE0B15C-FECE-EE49-4372-519605071DF7}"/>
                </a:ext>
              </a:extLst>
            </p:cNvPr>
            <p:cNvSpPr/>
            <p:nvPr/>
          </p:nvSpPr>
          <p:spPr bwMode="auto">
            <a:xfrm>
              <a:off x="9857582" y="4853700"/>
              <a:ext cx="1805189" cy="1191349"/>
            </a:xfrm>
            <a:prstGeom prst="round2DiagRect">
              <a:avLst/>
            </a:prstGeom>
            <a:noFill/>
            <a:ln w="25400">
              <a:solidFill>
                <a:srgbClr val="32BEDD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C7DC65-52DF-1CED-C796-3B46E60BD033}"/>
                </a:ext>
              </a:extLst>
            </p:cNvPr>
            <p:cNvSpPr/>
            <p:nvPr/>
          </p:nvSpPr>
          <p:spPr>
            <a:xfrm>
              <a:off x="9955104" y="5574159"/>
              <a:ext cx="75125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>
                  <a:solidFill>
                    <a:srgbClr val="32BED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Transaction Node(s)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4F891F-882F-4F10-4BF8-3212332BA734}"/>
                </a:ext>
              </a:extLst>
            </p:cNvPr>
            <p:cNvSpPr/>
            <p:nvPr/>
          </p:nvSpPr>
          <p:spPr>
            <a:xfrm>
              <a:off x="11067375" y="4608618"/>
              <a:ext cx="60625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>
                  <a:solidFill>
                    <a:srgbClr val="32BED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 3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C5DB3C1-D4D3-579B-5688-5D055C58B429}"/>
                </a:ext>
              </a:extLst>
            </p:cNvPr>
            <p:cNvGrpSpPr/>
            <p:nvPr/>
          </p:nvGrpSpPr>
          <p:grpSpPr>
            <a:xfrm>
              <a:off x="10122884" y="5080264"/>
              <a:ext cx="460594" cy="438381"/>
              <a:chOff x="8541427" y="3477378"/>
              <a:chExt cx="594636" cy="594636"/>
            </a:xfrm>
          </p:grpSpPr>
          <p:pic>
            <p:nvPicPr>
              <p:cNvPr id="36" name="Picture 10">
                <a:extLst>
                  <a:ext uri="{FF2B5EF4-FFF2-40B4-BE49-F238E27FC236}">
                    <a16:creationId xmlns:a16="http://schemas.microsoft.com/office/drawing/2014/main" id="{FBF70486-1742-D8E1-03B0-3DE4E75B34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466" y="3749784"/>
                <a:ext cx="540030" cy="306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889AFB7-D0CA-D2F2-90A5-D100FF004535}"/>
                  </a:ext>
                </a:extLst>
              </p:cNvPr>
              <p:cNvGrpSpPr/>
              <p:nvPr/>
            </p:nvGrpSpPr>
            <p:grpSpPr>
              <a:xfrm>
                <a:off x="8541427" y="3477378"/>
                <a:ext cx="594636" cy="594636"/>
                <a:chOff x="5648792" y="1860474"/>
                <a:chExt cx="594636" cy="594636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18EFD7A-1CAA-5728-8A6E-D5682DF0A4E2}"/>
                    </a:ext>
                  </a:extLst>
                </p:cNvPr>
                <p:cNvSpPr/>
                <p:nvPr/>
              </p:nvSpPr>
              <p:spPr bwMode="auto">
                <a:xfrm>
                  <a:off x="5669615" y="1864512"/>
                  <a:ext cx="266841" cy="585980"/>
                </a:xfrm>
                <a:custGeom>
                  <a:avLst/>
                  <a:gdLst>
                    <a:gd name="connsiteX0" fmla="*/ 2523 w 266841"/>
                    <a:gd name="connsiteY0" fmla="*/ 25971 h 590513"/>
                    <a:gd name="connsiteX1" fmla="*/ 2523 w 266841"/>
                    <a:gd name="connsiteY1" fmla="*/ 25971 h 590513"/>
                    <a:gd name="connsiteX2" fmla="*/ 23954 w 266841"/>
                    <a:gd name="connsiteY2" fmla="*/ 23590 h 590513"/>
                    <a:gd name="connsiteX3" fmla="*/ 250173 w 266841"/>
                    <a:gd name="connsiteY3" fmla="*/ 33115 h 590513"/>
                    <a:gd name="connsiteX4" fmla="*/ 254935 w 266841"/>
                    <a:gd name="connsiteY4" fmla="*/ 68834 h 590513"/>
                    <a:gd name="connsiteX5" fmla="*/ 257316 w 266841"/>
                    <a:gd name="connsiteY5" fmla="*/ 75977 h 590513"/>
                    <a:gd name="connsiteX6" fmla="*/ 264460 w 266841"/>
                    <a:gd name="connsiteY6" fmla="*/ 83121 h 590513"/>
                    <a:gd name="connsiteX7" fmla="*/ 266841 w 266841"/>
                    <a:gd name="connsiteY7" fmla="*/ 273621 h 590513"/>
                    <a:gd name="connsiteX8" fmla="*/ 259698 w 266841"/>
                    <a:gd name="connsiteY8" fmla="*/ 292671 h 590513"/>
                    <a:gd name="connsiteX9" fmla="*/ 252554 w 266841"/>
                    <a:gd name="connsiteY9" fmla="*/ 297434 h 590513"/>
                    <a:gd name="connsiteX10" fmla="*/ 247791 w 266841"/>
                    <a:gd name="connsiteY10" fmla="*/ 311721 h 590513"/>
                    <a:gd name="connsiteX11" fmla="*/ 245410 w 266841"/>
                    <a:gd name="connsiteY11" fmla="*/ 318865 h 590513"/>
                    <a:gd name="connsiteX12" fmla="*/ 238266 w 266841"/>
                    <a:gd name="connsiteY12" fmla="*/ 326009 h 590513"/>
                    <a:gd name="connsiteX13" fmla="*/ 231123 w 266841"/>
                    <a:gd name="connsiteY13" fmla="*/ 330771 h 590513"/>
                    <a:gd name="connsiteX14" fmla="*/ 223979 w 266841"/>
                    <a:gd name="connsiteY14" fmla="*/ 333152 h 590513"/>
                    <a:gd name="connsiteX15" fmla="*/ 216835 w 266841"/>
                    <a:gd name="connsiteY15" fmla="*/ 337915 h 590513"/>
                    <a:gd name="connsiteX16" fmla="*/ 207310 w 266841"/>
                    <a:gd name="connsiteY16" fmla="*/ 352202 h 590513"/>
                    <a:gd name="connsiteX17" fmla="*/ 193023 w 266841"/>
                    <a:gd name="connsiteY17" fmla="*/ 356965 h 590513"/>
                    <a:gd name="connsiteX18" fmla="*/ 131110 w 266841"/>
                    <a:gd name="connsiteY18" fmla="*/ 361727 h 590513"/>
                    <a:gd name="connsiteX19" fmla="*/ 85866 w 266841"/>
                    <a:gd name="connsiteY19" fmla="*/ 364109 h 590513"/>
                    <a:gd name="connsiteX20" fmla="*/ 83485 w 266841"/>
                    <a:gd name="connsiteY20" fmla="*/ 373634 h 590513"/>
                    <a:gd name="connsiteX21" fmla="*/ 71579 w 266841"/>
                    <a:gd name="connsiteY21" fmla="*/ 376015 h 590513"/>
                    <a:gd name="connsiteX22" fmla="*/ 64435 w 266841"/>
                    <a:gd name="connsiteY22" fmla="*/ 380777 h 590513"/>
                    <a:gd name="connsiteX23" fmla="*/ 62054 w 266841"/>
                    <a:gd name="connsiteY23" fmla="*/ 387921 h 590513"/>
                    <a:gd name="connsiteX24" fmla="*/ 54910 w 266841"/>
                    <a:gd name="connsiteY24" fmla="*/ 392684 h 590513"/>
                    <a:gd name="connsiteX25" fmla="*/ 50148 w 266841"/>
                    <a:gd name="connsiteY25" fmla="*/ 399827 h 590513"/>
                    <a:gd name="connsiteX26" fmla="*/ 40623 w 266841"/>
                    <a:gd name="connsiteY26" fmla="*/ 426021 h 590513"/>
                    <a:gd name="connsiteX27" fmla="*/ 43004 w 266841"/>
                    <a:gd name="connsiteY27" fmla="*/ 526034 h 590513"/>
                    <a:gd name="connsiteX28" fmla="*/ 50148 w 266841"/>
                    <a:gd name="connsiteY28" fmla="*/ 528415 h 590513"/>
                    <a:gd name="connsiteX29" fmla="*/ 54910 w 266841"/>
                    <a:gd name="connsiteY29" fmla="*/ 545084 h 590513"/>
                    <a:gd name="connsiteX30" fmla="*/ 62054 w 266841"/>
                    <a:gd name="connsiteY30" fmla="*/ 549846 h 590513"/>
                    <a:gd name="connsiteX31" fmla="*/ 66816 w 266841"/>
                    <a:gd name="connsiteY31" fmla="*/ 583184 h 590513"/>
                    <a:gd name="connsiteX32" fmla="*/ 69198 w 266841"/>
                    <a:gd name="connsiteY32" fmla="*/ 590327 h 590513"/>
                    <a:gd name="connsiteX33" fmla="*/ 62054 w 266841"/>
                    <a:gd name="connsiteY33" fmla="*/ 585565 h 590513"/>
                    <a:gd name="connsiteX34" fmla="*/ 4904 w 266841"/>
                    <a:gd name="connsiteY34" fmla="*/ 583184 h 590513"/>
                    <a:gd name="connsiteX35" fmla="*/ 141 w 266841"/>
                    <a:gd name="connsiteY35" fmla="*/ 454596 h 590513"/>
                    <a:gd name="connsiteX36" fmla="*/ 2523 w 266841"/>
                    <a:gd name="connsiteY36" fmla="*/ 25971 h 590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66841" h="590513">
                      <a:moveTo>
                        <a:pt x="2523" y="25971"/>
                      </a:moveTo>
                      <a:lnTo>
                        <a:pt x="2523" y="25971"/>
                      </a:lnTo>
                      <a:cubicBezTo>
                        <a:pt x="9667" y="25177"/>
                        <a:pt x="16766" y="23590"/>
                        <a:pt x="23954" y="23590"/>
                      </a:cubicBezTo>
                      <a:cubicBezTo>
                        <a:pt x="246664" y="23590"/>
                        <a:pt x="204521" y="-35359"/>
                        <a:pt x="250173" y="33115"/>
                      </a:cubicBezTo>
                      <a:cubicBezTo>
                        <a:pt x="256256" y="51367"/>
                        <a:pt x="249756" y="29987"/>
                        <a:pt x="254935" y="68834"/>
                      </a:cubicBezTo>
                      <a:cubicBezTo>
                        <a:pt x="255267" y="71322"/>
                        <a:pt x="255924" y="73889"/>
                        <a:pt x="257316" y="75977"/>
                      </a:cubicBezTo>
                      <a:cubicBezTo>
                        <a:pt x="259184" y="78779"/>
                        <a:pt x="262079" y="80740"/>
                        <a:pt x="264460" y="83121"/>
                      </a:cubicBezTo>
                      <a:cubicBezTo>
                        <a:pt x="265254" y="146621"/>
                        <a:pt x="266841" y="210116"/>
                        <a:pt x="266841" y="273621"/>
                      </a:cubicBezTo>
                      <a:cubicBezTo>
                        <a:pt x="266841" y="280435"/>
                        <a:pt x="264624" y="287744"/>
                        <a:pt x="259698" y="292671"/>
                      </a:cubicBezTo>
                      <a:cubicBezTo>
                        <a:pt x="257674" y="294695"/>
                        <a:pt x="254935" y="295846"/>
                        <a:pt x="252554" y="297434"/>
                      </a:cubicBezTo>
                      <a:lnTo>
                        <a:pt x="247791" y="311721"/>
                      </a:lnTo>
                      <a:cubicBezTo>
                        <a:pt x="246997" y="314102"/>
                        <a:pt x="247185" y="317090"/>
                        <a:pt x="245410" y="318865"/>
                      </a:cubicBezTo>
                      <a:cubicBezTo>
                        <a:pt x="243029" y="321246"/>
                        <a:pt x="240853" y="323853"/>
                        <a:pt x="238266" y="326009"/>
                      </a:cubicBezTo>
                      <a:cubicBezTo>
                        <a:pt x="236068" y="327841"/>
                        <a:pt x="233683" y="329491"/>
                        <a:pt x="231123" y="330771"/>
                      </a:cubicBezTo>
                      <a:cubicBezTo>
                        <a:pt x="228878" y="331893"/>
                        <a:pt x="226360" y="332358"/>
                        <a:pt x="223979" y="333152"/>
                      </a:cubicBezTo>
                      <a:cubicBezTo>
                        <a:pt x="221598" y="334740"/>
                        <a:pt x="218623" y="335680"/>
                        <a:pt x="216835" y="337915"/>
                      </a:cubicBezTo>
                      <a:cubicBezTo>
                        <a:pt x="208958" y="347761"/>
                        <a:pt x="222173" y="343945"/>
                        <a:pt x="207310" y="352202"/>
                      </a:cubicBezTo>
                      <a:cubicBezTo>
                        <a:pt x="202922" y="354640"/>
                        <a:pt x="197785" y="355377"/>
                        <a:pt x="193023" y="356965"/>
                      </a:cubicBezTo>
                      <a:cubicBezTo>
                        <a:pt x="168434" y="365162"/>
                        <a:pt x="189180" y="358961"/>
                        <a:pt x="131110" y="361727"/>
                      </a:cubicBezTo>
                      <a:lnTo>
                        <a:pt x="85866" y="364109"/>
                      </a:lnTo>
                      <a:cubicBezTo>
                        <a:pt x="85072" y="367284"/>
                        <a:pt x="85999" y="371539"/>
                        <a:pt x="83485" y="373634"/>
                      </a:cubicBezTo>
                      <a:cubicBezTo>
                        <a:pt x="80376" y="376225"/>
                        <a:pt x="75369" y="374594"/>
                        <a:pt x="71579" y="376015"/>
                      </a:cubicBezTo>
                      <a:cubicBezTo>
                        <a:pt x="68899" y="377020"/>
                        <a:pt x="66816" y="379190"/>
                        <a:pt x="64435" y="380777"/>
                      </a:cubicBezTo>
                      <a:cubicBezTo>
                        <a:pt x="63641" y="383158"/>
                        <a:pt x="63622" y="385961"/>
                        <a:pt x="62054" y="387921"/>
                      </a:cubicBezTo>
                      <a:cubicBezTo>
                        <a:pt x="60266" y="390156"/>
                        <a:pt x="56934" y="390660"/>
                        <a:pt x="54910" y="392684"/>
                      </a:cubicBezTo>
                      <a:cubicBezTo>
                        <a:pt x="52887" y="394707"/>
                        <a:pt x="51735" y="397446"/>
                        <a:pt x="50148" y="399827"/>
                      </a:cubicBezTo>
                      <a:cubicBezTo>
                        <a:pt x="44691" y="421653"/>
                        <a:pt x="49015" y="413431"/>
                        <a:pt x="40623" y="426021"/>
                      </a:cubicBezTo>
                      <a:cubicBezTo>
                        <a:pt x="41417" y="459359"/>
                        <a:pt x="39915" y="492830"/>
                        <a:pt x="43004" y="526034"/>
                      </a:cubicBezTo>
                      <a:cubicBezTo>
                        <a:pt x="43236" y="528533"/>
                        <a:pt x="48373" y="526640"/>
                        <a:pt x="50148" y="528415"/>
                      </a:cubicBezTo>
                      <a:cubicBezTo>
                        <a:pt x="51365" y="529632"/>
                        <a:pt x="54787" y="544899"/>
                        <a:pt x="54910" y="545084"/>
                      </a:cubicBezTo>
                      <a:cubicBezTo>
                        <a:pt x="56498" y="547465"/>
                        <a:pt x="59673" y="548259"/>
                        <a:pt x="62054" y="549846"/>
                      </a:cubicBezTo>
                      <a:cubicBezTo>
                        <a:pt x="63641" y="560959"/>
                        <a:pt x="64865" y="572129"/>
                        <a:pt x="66816" y="583184"/>
                      </a:cubicBezTo>
                      <a:cubicBezTo>
                        <a:pt x="67252" y="585656"/>
                        <a:pt x="71443" y="589205"/>
                        <a:pt x="69198" y="590327"/>
                      </a:cubicBezTo>
                      <a:cubicBezTo>
                        <a:pt x="66638" y="591607"/>
                        <a:pt x="64898" y="585881"/>
                        <a:pt x="62054" y="585565"/>
                      </a:cubicBezTo>
                      <a:cubicBezTo>
                        <a:pt x="43104" y="583460"/>
                        <a:pt x="23954" y="583978"/>
                        <a:pt x="4904" y="583184"/>
                      </a:cubicBezTo>
                      <a:cubicBezTo>
                        <a:pt x="3316" y="540321"/>
                        <a:pt x="377" y="497487"/>
                        <a:pt x="141" y="454596"/>
                      </a:cubicBezTo>
                      <a:cubicBezTo>
                        <a:pt x="-653" y="310134"/>
                        <a:pt x="2126" y="97408"/>
                        <a:pt x="2523" y="2597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9" name="Graphic 38">
                  <a:extLst>
                    <a:ext uri="{FF2B5EF4-FFF2-40B4-BE49-F238E27FC236}">
                      <a16:creationId xmlns:a16="http://schemas.microsoft.com/office/drawing/2014/main" id="{588F39CD-8A84-7DCD-CBE3-42E30C0227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8792" y="1860474"/>
                  <a:ext cx="594636" cy="5946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569095-F920-6EB6-230E-7E17B70A5C37}"/>
                </a:ext>
              </a:extLst>
            </p:cNvPr>
            <p:cNvGrpSpPr/>
            <p:nvPr/>
          </p:nvGrpSpPr>
          <p:grpSpPr>
            <a:xfrm>
              <a:off x="10914439" y="5081111"/>
              <a:ext cx="460594" cy="438381"/>
              <a:chOff x="8829091" y="5354427"/>
              <a:chExt cx="594636" cy="594636"/>
            </a:xfrm>
          </p:grpSpPr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81B1FB07-C2C6-F920-B57A-860B25007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7849" y="5617991"/>
                <a:ext cx="540030" cy="306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75AA4F9-016B-C825-1E02-46ADF2DA8B30}"/>
                  </a:ext>
                </a:extLst>
              </p:cNvPr>
              <p:cNvGrpSpPr/>
              <p:nvPr/>
            </p:nvGrpSpPr>
            <p:grpSpPr>
              <a:xfrm>
                <a:off x="8829091" y="5354427"/>
                <a:ext cx="594636" cy="594636"/>
                <a:chOff x="9410304" y="5350256"/>
                <a:chExt cx="594636" cy="594636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2A315DC1-4938-DAB4-61A0-0A2694D34E87}"/>
                    </a:ext>
                  </a:extLst>
                </p:cNvPr>
                <p:cNvSpPr/>
                <p:nvPr/>
              </p:nvSpPr>
              <p:spPr bwMode="auto">
                <a:xfrm>
                  <a:off x="9440781" y="5354584"/>
                  <a:ext cx="266841" cy="585980"/>
                </a:xfrm>
                <a:custGeom>
                  <a:avLst/>
                  <a:gdLst>
                    <a:gd name="connsiteX0" fmla="*/ 2523 w 266841"/>
                    <a:gd name="connsiteY0" fmla="*/ 25971 h 590513"/>
                    <a:gd name="connsiteX1" fmla="*/ 2523 w 266841"/>
                    <a:gd name="connsiteY1" fmla="*/ 25971 h 590513"/>
                    <a:gd name="connsiteX2" fmla="*/ 23954 w 266841"/>
                    <a:gd name="connsiteY2" fmla="*/ 23590 h 590513"/>
                    <a:gd name="connsiteX3" fmla="*/ 250173 w 266841"/>
                    <a:gd name="connsiteY3" fmla="*/ 33115 h 590513"/>
                    <a:gd name="connsiteX4" fmla="*/ 254935 w 266841"/>
                    <a:gd name="connsiteY4" fmla="*/ 68834 h 590513"/>
                    <a:gd name="connsiteX5" fmla="*/ 257316 w 266841"/>
                    <a:gd name="connsiteY5" fmla="*/ 75977 h 590513"/>
                    <a:gd name="connsiteX6" fmla="*/ 264460 w 266841"/>
                    <a:gd name="connsiteY6" fmla="*/ 83121 h 590513"/>
                    <a:gd name="connsiteX7" fmla="*/ 266841 w 266841"/>
                    <a:gd name="connsiteY7" fmla="*/ 273621 h 590513"/>
                    <a:gd name="connsiteX8" fmla="*/ 259698 w 266841"/>
                    <a:gd name="connsiteY8" fmla="*/ 292671 h 590513"/>
                    <a:gd name="connsiteX9" fmla="*/ 252554 w 266841"/>
                    <a:gd name="connsiteY9" fmla="*/ 297434 h 590513"/>
                    <a:gd name="connsiteX10" fmla="*/ 247791 w 266841"/>
                    <a:gd name="connsiteY10" fmla="*/ 311721 h 590513"/>
                    <a:gd name="connsiteX11" fmla="*/ 245410 w 266841"/>
                    <a:gd name="connsiteY11" fmla="*/ 318865 h 590513"/>
                    <a:gd name="connsiteX12" fmla="*/ 238266 w 266841"/>
                    <a:gd name="connsiteY12" fmla="*/ 326009 h 590513"/>
                    <a:gd name="connsiteX13" fmla="*/ 231123 w 266841"/>
                    <a:gd name="connsiteY13" fmla="*/ 330771 h 590513"/>
                    <a:gd name="connsiteX14" fmla="*/ 223979 w 266841"/>
                    <a:gd name="connsiteY14" fmla="*/ 333152 h 590513"/>
                    <a:gd name="connsiteX15" fmla="*/ 216835 w 266841"/>
                    <a:gd name="connsiteY15" fmla="*/ 337915 h 590513"/>
                    <a:gd name="connsiteX16" fmla="*/ 207310 w 266841"/>
                    <a:gd name="connsiteY16" fmla="*/ 352202 h 590513"/>
                    <a:gd name="connsiteX17" fmla="*/ 193023 w 266841"/>
                    <a:gd name="connsiteY17" fmla="*/ 356965 h 590513"/>
                    <a:gd name="connsiteX18" fmla="*/ 131110 w 266841"/>
                    <a:gd name="connsiteY18" fmla="*/ 361727 h 590513"/>
                    <a:gd name="connsiteX19" fmla="*/ 85866 w 266841"/>
                    <a:gd name="connsiteY19" fmla="*/ 364109 h 590513"/>
                    <a:gd name="connsiteX20" fmla="*/ 83485 w 266841"/>
                    <a:gd name="connsiteY20" fmla="*/ 373634 h 590513"/>
                    <a:gd name="connsiteX21" fmla="*/ 71579 w 266841"/>
                    <a:gd name="connsiteY21" fmla="*/ 376015 h 590513"/>
                    <a:gd name="connsiteX22" fmla="*/ 64435 w 266841"/>
                    <a:gd name="connsiteY22" fmla="*/ 380777 h 590513"/>
                    <a:gd name="connsiteX23" fmla="*/ 62054 w 266841"/>
                    <a:gd name="connsiteY23" fmla="*/ 387921 h 590513"/>
                    <a:gd name="connsiteX24" fmla="*/ 54910 w 266841"/>
                    <a:gd name="connsiteY24" fmla="*/ 392684 h 590513"/>
                    <a:gd name="connsiteX25" fmla="*/ 50148 w 266841"/>
                    <a:gd name="connsiteY25" fmla="*/ 399827 h 590513"/>
                    <a:gd name="connsiteX26" fmla="*/ 40623 w 266841"/>
                    <a:gd name="connsiteY26" fmla="*/ 426021 h 590513"/>
                    <a:gd name="connsiteX27" fmla="*/ 43004 w 266841"/>
                    <a:gd name="connsiteY27" fmla="*/ 526034 h 590513"/>
                    <a:gd name="connsiteX28" fmla="*/ 50148 w 266841"/>
                    <a:gd name="connsiteY28" fmla="*/ 528415 h 590513"/>
                    <a:gd name="connsiteX29" fmla="*/ 54910 w 266841"/>
                    <a:gd name="connsiteY29" fmla="*/ 545084 h 590513"/>
                    <a:gd name="connsiteX30" fmla="*/ 62054 w 266841"/>
                    <a:gd name="connsiteY30" fmla="*/ 549846 h 590513"/>
                    <a:gd name="connsiteX31" fmla="*/ 66816 w 266841"/>
                    <a:gd name="connsiteY31" fmla="*/ 583184 h 590513"/>
                    <a:gd name="connsiteX32" fmla="*/ 69198 w 266841"/>
                    <a:gd name="connsiteY32" fmla="*/ 590327 h 590513"/>
                    <a:gd name="connsiteX33" fmla="*/ 62054 w 266841"/>
                    <a:gd name="connsiteY33" fmla="*/ 585565 h 590513"/>
                    <a:gd name="connsiteX34" fmla="*/ 4904 w 266841"/>
                    <a:gd name="connsiteY34" fmla="*/ 583184 h 590513"/>
                    <a:gd name="connsiteX35" fmla="*/ 141 w 266841"/>
                    <a:gd name="connsiteY35" fmla="*/ 454596 h 590513"/>
                    <a:gd name="connsiteX36" fmla="*/ 2523 w 266841"/>
                    <a:gd name="connsiteY36" fmla="*/ 25971 h 590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66841" h="590513">
                      <a:moveTo>
                        <a:pt x="2523" y="25971"/>
                      </a:moveTo>
                      <a:lnTo>
                        <a:pt x="2523" y="25971"/>
                      </a:lnTo>
                      <a:cubicBezTo>
                        <a:pt x="9667" y="25177"/>
                        <a:pt x="16766" y="23590"/>
                        <a:pt x="23954" y="23590"/>
                      </a:cubicBezTo>
                      <a:cubicBezTo>
                        <a:pt x="246664" y="23590"/>
                        <a:pt x="204521" y="-35359"/>
                        <a:pt x="250173" y="33115"/>
                      </a:cubicBezTo>
                      <a:cubicBezTo>
                        <a:pt x="256256" y="51367"/>
                        <a:pt x="249756" y="29987"/>
                        <a:pt x="254935" y="68834"/>
                      </a:cubicBezTo>
                      <a:cubicBezTo>
                        <a:pt x="255267" y="71322"/>
                        <a:pt x="255924" y="73889"/>
                        <a:pt x="257316" y="75977"/>
                      </a:cubicBezTo>
                      <a:cubicBezTo>
                        <a:pt x="259184" y="78779"/>
                        <a:pt x="262079" y="80740"/>
                        <a:pt x="264460" y="83121"/>
                      </a:cubicBezTo>
                      <a:cubicBezTo>
                        <a:pt x="265254" y="146621"/>
                        <a:pt x="266841" y="210116"/>
                        <a:pt x="266841" y="273621"/>
                      </a:cubicBezTo>
                      <a:cubicBezTo>
                        <a:pt x="266841" y="280435"/>
                        <a:pt x="264624" y="287744"/>
                        <a:pt x="259698" y="292671"/>
                      </a:cubicBezTo>
                      <a:cubicBezTo>
                        <a:pt x="257674" y="294695"/>
                        <a:pt x="254935" y="295846"/>
                        <a:pt x="252554" y="297434"/>
                      </a:cubicBezTo>
                      <a:lnTo>
                        <a:pt x="247791" y="311721"/>
                      </a:lnTo>
                      <a:cubicBezTo>
                        <a:pt x="246997" y="314102"/>
                        <a:pt x="247185" y="317090"/>
                        <a:pt x="245410" y="318865"/>
                      </a:cubicBezTo>
                      <a:cubicBezTo>
                        <a:pt x="243029" y="321246"/>
                        <a:pt x="240853" y="323853"/>
                        <a:pt x="238266" y="326009"/>
                      </a:cubicBezTo>
                      <a:cubicBezTo>
                        <a:pt x="236068" y="327841"/>
                        <a:pt x="233683" y="329491"/>
                        <a:pt x="231123" y="330771"/>
                      </a:cubicBezTo>
                      <a:cubicBezTo>
                        <a:pt x="228878" y="331893"/>
                        <a:pt x="226360" y="332358"/>
                        <a:pt x="223979" y="333152"/>
                      </a:cubicBezTo>
                      <a:cubicBezTo>
                        <a:pt x="221598" y="334740"/>
                        <a:pt x="218623" y="335680"/>
                        <a:pt x="216835" y="337915"/>
                      </a:cubicBezTo>
                      <a:cubicBezTo>
                        <a:pt x="208958" y="347761"/>
                        <a:pt x="222173" y="343945"/>
                        <a:pt x="207310" y="352202"/>
                      </a:cubicBezTo>
                      <a:cubicBezTo>
                        <a:pt x="202922" y="354640"/>
                        <a:pt x="197785" y="355377"/>
                        <a:pt x="193023" y="356965"/>
                      </a:cubicBezTo>
                      <a:cubicBezTo>
                        <a:pt x="168434" y="365162"/>
                        <a:pt x="189180" y="358961"/>
                        <a:pt x="131110" y="361727"/>
                      </a:cubicBezTo>
                      <a:lnTo>
                        <a:pt x="85866" y="364109"/>
                      </a:lnTo>
                      <a:cubicBezTo>
                        <a:pt x="85072" y="367284"/>
                        <a:pt x="85999" y="371539"/>
                        <a:pt x="83485" y="373634"/>
                      </a:cubicBezTo>
                      <a:cubicBezTo>
                        <a:pt x="80376" y="376225"/>
                        <a:pt x="75369" y="374594"/>
                        <a:pt x="71579" y="376015"/>
                      </a:cubicBezTo>
                      <a:cubicBezTo>
                        <a:pt x="68899" y="377020"/>
                        <a:pt x="66816" y="379190"/>
                        <a:pt x="64435" y="380777"/>
                      </a:cubicBezTo>
                      <a:cubicBezTo>
                        <a:pt x="63641" y="383158"/>
                        <a:pt x="63622" y="385961"/>
                        <a:pt x="62054" y="387921"/>
                      </a:cubicBezTo>
                      <a:cubicBezTo>
                        <a:pt x="60266" y="390156"/>
                        <a:pt x="56934" y="390660"/>
                        <a:pt x="54910" y="392684"/>
                      </a:cubicBezTo>
                      <a:cubicBezTo>
                        <a:pt x="52887" y="394707"/>
                        <a:pt x="51735" y="397446"/>
                        <a:pt x="50148" y="399827"/>
                      </a:cubicBezTo>
                      <a:cubicBezTo>
                        <a:pt x="44691" y="421653"/>
                        <a:pt x="49015" y="413431"/>
                        <a:pt x="40623" y="426021"/>
                      </a:cubicBezTo>
                      <a:cubicBezTo>
                        <a:pt x="41417" y="459359"/>
                        <a:pt x="39915" y="492830"/>
                        <a:pt x="43004" y="526034"/>
                      </a:cubicBezTo>
                      <a:cubicBezTo>
                        <a:pt x="43236" y="528533"/>
                        <a:pt x="48373" y="526640"/>
                        <a:pt x="50148" y="528415"/>
                      </a:cubicBezTo>
                      <a:cubicBezTo>
                        <a:pt x="51365" y="529632"/>
                        <a:pt x="54787" y="544899"/>
                        <a:pt x="54910" y="545084"/>
                      </a:cubicBezTo>
                      <a:cubicBezTo>
                        <a:pt x="56498" y="547465"/>
                        <a:pt x="59673" y="548259"/>
                        <a:pt x="62054" y="549846"/>
                      </a:cubicBezTo>
                      <a:cubicBezTo>
                        <a:pt x="63641" y="560959"/>
                        <a:pt x="64865" y="572129"/>
                        <a:pt x="66816" y="583184"/>
                      </a:cubicBezTo>
                      <a:cubicBezTo>
                        <a:pt x="67252" y="585656"/>
                        <a:pt x="71443" y="589205"/>
                        <a:pt x="69198" y="590327"/>
                      </a:cubicBezTo>
                      <a:cubicBezTo>
                        <a:pt x="66638" y="591607"/>
                        <a:pt x="64898" y="585881"/>
                        <a:pt x="62054" y="585565"/>
                      </a:cubicBezTo>
                      <a:cubicBezTo>
                        <a:pt x="43104" y="583460"/>
                        <a:pt x="23954" y="583978"/>
                        <a:pt x="4904" y="583184"/>
                      </a:cubicBezTo>
                      <a:cubicBezTo>
                        <a:pt x="3316" y="540321"/>
                        <a:pt x="377" y="497487"/>
                        <a:pt x="141" y="454596"/>
                      </a:cubicBezTo>
                      <a:cubicBezTo>
                        <a:pt x="-653" y="310134"/>
                        <a:pt x="2126" y="97408"/>
                        <a:pt x="2523" y="2597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D80337F9-8029-A506-E120-D31C906071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304" y="5350256"/>
                  <a:ext cx="594636" cy="594636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CF15EB-2753-7B4A-53E9-94A040AE6255}"/>
                </a:ext>
              </a:extLst>
            </p:cNvPr>
            <p:cNvSpPr/>
            <p:nvPr/>
          </p:nvSpPr>
          <p:spPr>
            <a:xfrm>
              <a:off x="10769110" y="5574753"/>
              <a:ext cx="75125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>
                  <a:solidFill>
                    <a:srgbClr val="32BED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Validator Node(s)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6D6695-DA35-B4A4-F7BA-34CA3CFBC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10146363" y="5575650"/>
            <a:ext cx="427377" cy="623727"/>
          </a:xfrm>
          <a:prstGeom prst="straightConnector1">
            <a:avLst/>
          </a:prstGeom>
          <a:ln w="22225">
            <a:solidFill>
              <a:srgbClr val="32BE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E494CC-D26A-C518-2233-AB942E569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216207" y="5596696"/>
            <a:ext cx="386643" cy="623728"/>
          </a:xfrm>
          <a:prstGeom prst="straightConnector1">
            <a:avLst/>
          </a:prstGeom>
          <a:ln w="22225">
            <a:solidFill>
              <a:srgbClr val="32BE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5E90D5-0D3B-DBAB-2889-DB22A3891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2"/>
            <a:endCxn id="50" idx="3"/>
          </p:cNvCxnSpPr>
          <p:nvPr/>
        </p:nvCxnSpPr>
        <p:spPr>
          <a:xfrm flipH="1">
            <a:off x="9877971" y="3308967"/>
            <a:ext cx="8933" cy="1006187"/>
          </a:xfrm>
          <a:prstGeom prst="straightConnector1">
            <a:avLst/>
          </a:prstGeom>
          <a:ln w="22225">
            <a:solidFill>
              <a:srgbClr val="32BED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7A3A73E4-1559-D077-9651-AD0D8440B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1858" y="2738876"/>
            <a:ext cx="570091" cy="57009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510FC4C-3205-0217-76C9-8FDEEF0B3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42879" y="4069856"/>
            <a:ext cx="1837686" cy="1436647"/>
            <a:chOff x="8537931" y="2656105"/>
            <a:chExt cx="1837686" cy="1436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9DC3508-7F2C-473B-8A89-C2F8FA9458CC}"/>
                </a:ext>
              </a:extLst>
            </p:cNvPr>
            <p:cNvSpPr/>
            <p:nvPr/>
          </p:nvSpPr>
          <p:spPr>
            <a:xfrm>
              <a:off x="8667950" y="3621862"/>
              <a:ext cx="75125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>
                  <a:solidFill>
                    <a:srgbClr val="32BED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Transaction Node(s)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EC9A36-133E-3BCF-6958-4C8A510916FD}"/>
                </a:ext>
              </a:extLst>
            </p:cNvPr>
            <p:cNvSpPr/>
            <p:nvPr/>
          </p:nvSpPr>
          <p:spPr>
            <a:xfrm>
              <a:off x="8537931" y="2656105"/>
              <a:ext cx="59343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>
                  <a:solidFill>
                    <a:srgbClr val="32BED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7443F8-9EE2-B729-9150-A34BE3D8287F}"/>
                </a:ext>
              </a:extLst>
            </p:cNvPr>
            <p:cNvGrpSpPr/>
            <p:nvPr/>
          </p:nvGrpSpPr>
          <p:grpSpPr>
            <a:xfrm>
              <a:off x="8831114" y="3129745"/>
              <a:ext cx="460594" cy="438381"/>
              <a:chOff x="8535482" y="3479791"/>
              <a:chExt cx="594637" cy="594636"/>
            </a:xfrm>
          </p:grpSpPr>
          <p:pic>
            <p:nvPicPr>
              <p:cNvPr id="55" name="Picture 10">
                <a:extLst>
                  <a:ext uri="{FF2B5EF4-FFF2-40B4-BE49-F238E27FC236}">
                    <a16:creationId xmlns:a16="http://schemas.microsoft.com/office/drawing/2014/main" id="{1662A121-E027-3BBC-6B8F-0833F93394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466" y="3749784"/>
                <a:ext cx="540030" cy="306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C8AC7AB-05B1-F02E-CA72-739F9321F6C4}"/>
                  </a:ext>
                </a:extLst>
              </p:cNvPr>
              <p:cNvGrpSpPr/>
              <p:nvPr/>
            </p:nvGrpSpPr>
            <p:grpSpPr>
              <a:xfrm>
                <a:off x="8535482" y="3479791"/>
                <a:ext cx="594637" cy="594636"/>
                <a:chOff x="5642847" y="1862887"/>
                <a:chExt cx="594637" cy="594636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3EABFC2-E0E8-40A3-7F32-EBF5F281D080}"/>
                    </a:ext>
                  </a:extLst>
                </p:cNvPr>
                <p:cNvSpPr/>
                <p:nvPr/>
              </p:nvSpPr>
              <p:spPr bwMode="auto">
                <a:xfrm>
                  <a:off x="5669615" y="1864512"/>
                  <a:ext cx="266841" cy="585980"/>
                </a:xfrm>
                <a:custGeom>
                  <a:avLst/>
                  <a:gdLst>
                    <a:gd name="connsiteX0" fmla="*/ 2523 w 266841"/>
                    <a:gd name="connsiteY0" fmla="*/ 25971 h 590513"/>
                    <a:gd name="connsiteX1" fmla="*/ 2523 w 266841"/>
                    <a:gd name="connsiteY1" fmla="*/ 25971 h 590513"/>
                    <a:gd name="connsiteX2" fmla="*/ 23954 w 266841"/>
                    <a:gd name="connsiteY2" fmla="*/ 23590 h 590513"/>
                    <a:gd name="connsiteX3" fmla="*/ 250173 w 266841"/>
                    <a:gd name="connsiteY3" fmla="*/ 33115 h 590513"/>
                    <a:gd name="connsiteX4" fmla="*/ 254935 w 266841"/>
                    <a:gd name="connsiteY4" fmla="*/ 68834 h 590513"/>
                    <a:gd name="connsiteX5" fmla="*/ 257316 w 266841"/>
                    <a:gd name="connsiteY5" fmla="*/ 75977 h 590513"/>
                    <a:gd name="connsiteX6" fmla="*/ 264460 w 266841"/>
                    <a:gd name="connsiteY6" fmla="*/ 83121 h 590513"/>
                    <a:gd name="connsiteX7" fmla="*/ 266841 w 266841"/>
                    <a:gd name="connsiteY7" fmla="*/ 273621 h 590513"/>
                    <a:gd name="connsiteX8" fmla="*/ 259698 w 266841"/>
                    <a:gd name="connsiteY8" fmla="*/ 292671 h 590513"/>
                    <a:gd name="connsiteX9" fmla="*/ 252554 w 266841"/>
                    <a:gd name="connsiteY9" fmla="*/ 297434 h 590513"/>
                    <a:gd name="connsiteX10" fmla="*/ 247791 w 266841"/>
                    <a:gd name="connsiteY10" fmla="*/ 311721 h 590513"/>
                    <a:gd name="connsiteX11" fmla="*/ 245410 w 266841"/>
                    <a:gd name="connsiteY11" fmla="*/ 318865 h 590513"/>
                    <a:gd name="connsiteX12" fmla="*/ 238266 w 266841"/>
                    <a:gd name="connsiteY12" fmla="*/ 326009 h 590513"/>
                    <a:gd name="connsiteX13" fmla="*/ 231123 w 266841"/>
                    <a:gd name="connsiteY13" fmla="*/ 330771 h 590513"/>
                    <a:gd name="connsiteX14" fmla="*/ 223979 w 266841"/>
                    <a:gd name="connsiteY14" fmla="*/ 333152 h 590513"/>
                    <a:gd name="connsiteX15" fmla="*/ 216835 w 266841"/>
                    <a:gd name="connsiteY15" fmla="*/ 337915 h 590513"/>
                    <a:gd name="connsiteX16" fmla="*/ 207310 w 266841"/>
                    <a:gd name="connsiteY16" fmla="*/ 352202 h 590513"/>
                    <a:gd name="connsiteX17" fmla="*/ 193023 w 266841"/>
                    <a:gd name="connsiteY17" fmla="*/ 356965 h 590513"/>
                    <a:gd name="connsiteX18" fmla="*/ 131110 w 266841"/>
                    <a:gd name="connsiteY18" fmla="*/ 361727 h 590513"/>
                    <a:gd name="connsiteX19" fmla="*/ 85866 w 266841"/>
                    <a:gd name="connsiteY19" fmla="*/ 364109 h 590513"/>
                    <a:gd name="connsiteX20" fmla="*/ 83485 w 266841"/>
                    <a:gd name="connsiteY20" fmla="*/ 373634 h 590513"/>
                    <a:gd name="connsiteX21" fmla="*/ 71579 w 266841"/>
                    <a:gd name="connsiteY21" fmla="*/ 376015 h 590513"/>
                    <a:gd name="connsiteX22" fmla="*/ 64435 w 266841"/>
                    <a:gd name="connsiteY22" fmla="*/ 380777 h 590513"/>
                    <a:gd name="connsiteX23" fmla="*/ 62054 w 266841"/>
                    <a:gd name="connsiteY23" fmla="*/ 387921 h 590513"/>
                    <a:gd name="connsiteX24" fmla="*/ 54910 w 266841"/>
                    <a:gd name="connsiteY24" fmla="*/ 392684 h 590513"/>
                    <a:gd name="connsiteX25" fmla="*/ 50148 w 266841"/>
                    <a:gd name="connsiteY25" fmla="*/ 399827 h 590513"/>
                    <a:gd name="connsiteX26" fmla="*/ 40623 w 266841"/>
                    <a:gd name="connsiteY26" fmla="*/ 426021 h 590513"/>
                    <a:gd name="connsiteX27" fmla="*/ 43004 w 266841"/>
                    <a:gd name="connsiteY27" fmla="*/ 526034 h 590513"/>
                    <a:gd name="connsiteX28" fmla="*/ 50148 w 266841"/>
                    <a:gd name="connsiteY28" fmla="*/ 528415 h 590513"/>
                    <a:gd name="connsiteX29" fmla="*/ 54910 w 266841"/>
                    <a:gd name="connsiteY29" fmla="*/ 545084 h 590513"/>
                    <a:gd name="connsiteX30" fmla="*/ 62054 w 266841"/>
                    <a:gd name="connsiteY30" fmla="*/ 549846 h 590513"/>
                    <a:gd name="connsiteX31" fmla="*/ 66816 w 266841"/>
                    <a:gd name="connsiteY31" fmla="*/ 583184 h 590513"/>
                    <a:gd name="connsiteX32" fmla="*/ 69198 w 266841"/>
                    <a:gd name="connsiteY32" fmla="*/ 590327 h 590513"/>
                    <a:gd name="connsiteX33" fmla="*/ 62054 w 266841"/>
                    <a:gd name="connsiteY33" fmla="*/ 585565 h 590513"/>
                    <a:gd name="connsiteX34" fmla="*/ 4904 w 266841"/>
                    <a:gd name="connsiteY34" fmla="*/ 583184 h 590513"/>
                    <a:gd name="connsiteX35" fmla="*/ 141 w 266841"/>
                    <a:gd name="connsiteY35" fmla="*/ 454596 h 590513"/>
                    <a:gd name="connsiteX36" fmla="*/ 2523 w 266841"/>
                    <a:gd name="connsiteY36" fmla="*/ 25971 h 590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66841" h="590513">
                      <a:moveTo>
                        <a:pt x="2523" y="25971"/>
                      </a:moveTo>
                      <a:lnTo>
                        <a:pt x="2523" y="25971"/>
                      </a:lnTo>
                      <a:cubicBezTo>
                        <a:pt x="9667" y="25177"/>
                        <a:pt x="16766" y="23590"/>
                        <a:pt x="23954" y="23590"/>
                      </a:cubicBezTo>
                      <a:cubicBezTo>
                        <a:pt x="246664" y="23590"/>
                        <a:pt x="204521" y="-35359"/>
                        <a:pt x="250173" y="33115"/>
                      </a:cubicBezTo>
                      <a:cubicBezTo>
                        <a:pt x="256256" y="51367"/>
                        <a:pt x="249756" y="29987"/>
                        <a:pt x="254935" y="68834"/>
                      </a:cubicBezTo>
                      <a:cubicBezTo>
                        <a:pt x="255267" y="71322"/>
                        <a:pt x="255924" y="73889"/>
                        <a:pt x="257316" y="75977"/>
                      </a:cubicBezTo>
                      <a:cubicBezTo>
                        <a:pt x="259184" y="78779"/>
                        <a:pt x="262079" y="80740"/>
                        <a:pt x="264460" y="83121"/>
                      </a:cubicBezTo>
                      <a:cubicBezTo>
                        <a:pt x="265254" y="146621"/>
                        <a:pt x="266841" y="210116"/>
                        <a:pt x="266841" y="273621"/>
                      </a:cubicBezTo>
                      <a:cubicBezTo>
                        <a:pt x="266841" y="280435"/>
                        <a:pt x="264624" y="287744"/>
                        <a:pt x="259698" y="292671"/>
                      </a:cubicBezTo>
                      <a:cubicBezTo>
                        <a:pt x="257674" y="294695"/>
                        <a:pt x="254935" y="295846"/>
                        <a:pt x="252554" y="297434"/>
                      </a:cubicBezTo>
                      <a:lnTo>
                        <a:pt x="247791" y="311721"/>
                      </a:lnTo>
                      <a:cubicBezTo>
                        <a:pt x="246997" y="314102"/>
                        <a:pt x="247185" y="317090"/>
                        <a:pt x="245410" y="318865"/>
                      </a:cubicBezTo>
                      <a:cubicBezTo>
                        <a:pt x="243029" y="321246"/>
                        <a:pt x="240853" y="323853"/>
                        <a:pt x="238266" y="326009"/>
                      </a:cubicBezTo>
                      <a:cubicBezTo>
                        <a:pt x="236068" y="327841"/>
                        <a:pt x="233683" y="329491"/>
                        <a:pt x="231123" y="330771"/>
                      </a:cubicBezTo>
                      <a:cubicBezTo>
                        <a:pt x="228878" y="331893"/>
                        <a:pt x="226360" y="332358"/>
                        <a:pt x="223979" y="333152"/>
                      </a:cubicBezTo>
                      <a:cubicBezTo>
                        <a:pt x="221598" y="334740"/>
                        <a:pt x="218623" y="335680"/>
                        <a:pt x="216835" y="337915"/>
                      </a:cubicBezTo>
                      <a:cubicBezTo>
                        <a:pt x="208958" y="347761"/>
                        <a:pt x="222173" y="343945"/>
                        <a:pt x="207310" y="352202"/>
                      </a:cubicBezTo>
                      <a:cubicBezTo>
                        <a:pt x="202922" y="354640"/>
                        <a:pt x="197785" y="355377"/>
                        <a:pt x="193023" y="356965"/>
                      </a:cubicBezTo>
                      <a:cubicBezTo>
                        <a:pt x="168434" y="365162"/>
                        <a:pt x="189180" y="358961"/>
                        <a:pt x="131110" y="361727"/>
                      </a:cubicBezTo>
                      <a:lnTo>
                        <a:pt x="85866" y="364109"/>
                      </a:lnTo>
                      <a:cubicBezTo>
                        <a:pt x="85072" y="367284"/>
                        <a:pt x="85999" y="371539"/>
                        <a:pt x="83485" y="373634"/>
                      </a:cubicBezTo>
                      <a:cubicBezTo>
                        <a:pt x="80376" y="376225"/>
                        <a:pt x="75369" y="374594"/>
                        <a:pt x="71579" y="376015"/>
                      </a:cubicBezTo>
                      <a:cubicBezTo>
                        <a:pt x="68899" y="377020"/>
                        <a:pt x="66816" y="379190"/>
                        <a:pt x="64435" y="380777"/>
                      </a:cubicBezTo>
                      <a:cubicBezTo>
                        <a:pt x="63641" y="383158"/>
                        <a:pt x="63622" y="385961"/>
                        <a:pt x="62054" y="387921"/>
                      </a:cubicBezTo>
                      <a:cubicBezTo>
                        <a:pt x="60266" y="390156"/>
                        <a:pt x="56934" y="390660"/>
                        <a:pt x="54910" y="392684"/>
                      </a:cubicBezTo>
                      <a:cubicBezTo>
                        <a:pt x="52887" y="394707"/>
                        <a:pt x="51735" y="397446"/>
                        <a:pt x="50148" y="399827"/>
                      </a:cubicBezTo>
                      <a:cubicBezTo>
                        <a:pt x="44691" y="421653"/>
                        <a:pt x="49015" y="413431"/>
                        <a:pt x="40623" y="426021"/>
                      </a:cubicBezTo>
                      <a:cubicBezTo>
                        <a:pt x="41417" y="459359"/>
                        <a:pt x="39915" y="492830"/>
                        <a:pt x="43004" y="526034"/>
                      </a:cubicBezTo>
                      <a:cubicBezTo>
                        <a:pt x="43236" y="528533"/>
                        <a:pt x="48373" y="526640"/>
                        <a:pt x="50148" y="528415"/>
                      </a:cubicBezTo>
                      <a:cubicBezTo>
                        <a:pt x="51365" y="529632"/>
                        <a:pt x="54787" y="544899"/>
                        <a:pt x="54910" y="545084"/>
                      </a:cubicBezTo>
                      <a:cubicBezTo>
                        <a:pt x="56498" y="547465"/>
                        <a:pt x="59673" y="548259"/>
                        <a:pt x="62054" y="549846"/>
                      </a:cubicBezTo>
                      <a:cubicBezTo>
                        <a:pt x="63641" y="560959"/>
                        <a:pt x="64865" y="572129"/>
                        <a:pt x="66816" y="583184"/>
                      </a:cubicBezTo>
                      <a:cubicBezTo>
                        <a:pt x="67252" y="585656"/>
                        <a:pt x="71443" y="589205"/>
                        <a:pt x="69198" y="590327"/>
                      </a:cubicBezTo>
                      <a:cubicBezTo>
                        <a:pt x="66638" y="591607"/>
                        <a:pt x="64898" y="585881"/>
                        <a:pt x="62054" y="585565"/>
                      </a:cubicBezTo>
                      <a:cubicBezTo>
                        <a:pt x="43104" y="583460"/>
                        <a:pt x="23954" y="583978"/>
                        <a:pt x="4904" y="583184"/>
                      </a:cubicBezTo>
                      <a:cubicBezTo>
                        <a:pt x="3316" y="540321"/>
                        <a:pt x="377" y="497487"/>
                        <a:pt x="141" y="454596"/>
                      </a:cubicBezTo>
                      <a:cubicBezTo>
                        <a:pt x="-653" y="310134"/>
                        <a:pt x="2126" y="97408"/>
                        <a:pt x="2523" y="2597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8" name="Graphic 57">
                  <a:extLst>
                    <a:ext uri="{FF2B5EF4-FFF2-40B4-BE49-F238E27FC236}">
                      <a16:creationId xmlns:a16="http://schemas.microsoft.com/office/drawing/2014/main" id="{10DAF4E6-0AE1-A36F-B922-622707BEE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2847" y="1862887"/>
                  <a:ext cx="594637" cy="5946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E82E69C-3DA7-A4A8-2189-8D09C1D10789}"/>
                </a:ext>
              </a:extLst>
            </p:cNvPr>
            <p:cNvGrpSpPr/>
            <p:nvPr/>
          </p:nvGrpSpPr>
          <p:grpSpPr>
            <a:xfrm>
              <a:off x="9627285" y="3128814"/>
              <a:ext cx="460594" cy="438381"/>
              <a:chOff x="8829091" y="5354427"/>
              <a:chExt cx="594636" cy="594636"/>
            </a:xfrm>
          </p:grpSpPr>
          <p:pic>
            <p:nvPicPr>
              <p:cNvPr id="51" name="Picture 10">
                <a:extLst>
                  <a:ext uri="{FF2B5EF4-FFF2-40B4-BE49-F238E27FC236}">
                    <a16:creationId xmlns:a16="http://schemas.microsoft.com/office/drawing/2014/main" id="{E29A34CF-4CD2-F82D-2591-F5C69227E1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7849" y="5617991"/>
                <a:ext cx="540030" cy="306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9F04E3C-2C82-43D2-C0AA-322B0FCD025B}"/>
                  </a:ext>
                </a:extLst>
              </p:cNvPr>
              <p:cNvGrpSpPr/>
              <p:nvPr/>
            </p:nvGrpSpPr>
            <p:grpSpPr>
              <a:xfrm>
                <a:off x="8829091" y="5354427"/>
                <a:ext cx="594636" cy="594636"/>
                <a:chOff x="9410304" y="5350256"/>
                <a:chExt cx="594636" cy="594636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007B5600-DC16-4982-3F2E-521A67A737B7}"/>
                    </a:ext>
                  </a:extLst>
                </p:cNvPr>
                <p:cNvSpPr/>
                <p:nvPr/>
              </p:nvSpPr>
              <p:spPr bwMode="auto">
                <a:xfrm>
                  <a:off x="9440781" y="5354584"/>
                  <a:ext cx="266841" cy="585980"/>
                </a:xfrm>
                <a:custGeom>
                  <a:avLst/>
                  <a:gdLst>
                    <a:gd name="connsiteX0" fmla="*/ 2523 w 266841"/>
                    <a:gd name="connsiteY0" fmla="*/ 25971 h 590513"/>
                    <a:gd name="connsiteX1" fmla="*/ 2523 w 266841"/>
                    <a:gd name="connsiteY1" fmla="*/ 25971 h 590513"/>
                    <a:gd name="connsiteX2" fmla="*/ 23954 w 266841"/>
                    <a:gd name="connsiteY2" fmla="*/ 23590 h 590513"/>
                    <a:gd name="connsiteX3" fmla="*/ 250173 w 266841"/>
                    <a:gd name="connsiteY3" fmla="*/ 33115 h 590513"/>
                    <a:gd name="connsiteX4" fmla="*/ 254935 w 266841"/>
                    <a:gd name="connsiteY4" fmla="*/ 68834 h 590513"/>
                    <a:gd name="connsiteX5" fmla="*/ 257316 w 266841"/>
                    <a:gd name="connsiteY5" fmla="*/ 75977 h 590513"/>
                    <a:gd name="connsiteX6" fmla="*/ 264460 w 266841"/>
                    <a:gd name="connsiteY6" fmla="*/ 83121 h 590513"/>
                    <a:gd name="connsiteX7" fmla="*/ 266841 w 266841"/>
                    <a:gd name="connsiteY7" fmla="*/ 273621 h 590513"/>
                    <a:gd name="connsiteX8" fmla="*/ 259698 w 266841"/>
                    <a:gd name="connsiteY8" fmla="*/ 292671 h 590513"/>
                    <a:gd name="connsiteX9" fmla="*/ 252554 w 266841"/>
                    <a:gd name="connsiteY9" fmla="*/ 297434 h 590513"/>
                    <a:gd name="connsiteX10" fmla="*/ 247791 w 266841"/>
                    <a:gd name="connsiteY10" fmla="*/ 311721 h 590513"/>
                    <a:gd name="connsiteX11" fmla="*/ 245410 w 266841"/>
                    <a:gd name="connsiteY11" fmla="*/ 318865 h 590513"/>
                    <a:gd name="connsiteX12" fmla="*/ 238266 w 266841"/>
                    <a:gd name="connsiteY12" fmla="*/ 326009 h 590513"/>
                    <a:gd name="connsiteX13" fmla="*/ 231123 w 266841"/>
                    <a:gd name="connsiteY13" fmla="*/ 330771 h 590513"/>
                    <a:gd name="connsiteX14" fmla="*/ 223979 w 266841"/>
                    <a:gd name="connsiteY14" fmla="*/ 333152 h 590513"/>
                    <a:gd name="connsiteX15" fmla="*/ 216835 w 266841"/>
                    <a:gd name="connsiteY15" fmla="*/ 337915 h 590513"/>
                    <a:gd name="connsiteX16" fmla="*/ 207310 w 266841"/>
                    <a:gd name="connsiteY16" fmla="*/ 352202 h 590513"/>
                    <a:gd name="connsiteX17" fmla="*/ 193023 w 266841"/>
                    <a:gd name="connsiteY17" fmla="*/ 356965 h 590513"/>
                    <a:gd name="connsiteX18" fmla="*/ 131110 w 266841"/>
                    <a:gd name="connsiteY18" fmla="*/ 361727 h 590513"/>
                    <a:gd name="connsiteX19" fmla="*/ 85866 w 266841"/>
                    <a:gd name="connsiteY19" fmla="*/ 364109 h 590513"/>
                    <a:gd name="connsiteX20" fmla="*/ 83485 w 266841"/>
                    <a:gd name="connsiteY20" fmla="*/ 373634 h 590513"/>
                    <a:gd name="connsiteX21" fmla="*/ 71579 w 266841"/>
                    <a:gd name="connsiteY21" fmla="*/ 376015 h 590513"/>
                    <a:gd name="connsiteX22" fmla="*/ 64435 w 266841"/>
                    <a:gd name="connsiteY22" fmla="*/ 380777 h 590513"/>
                    <a:gd name="connsiteX23" fmla="*/ 62054 w 266841"/>
                    <a:gd name="connsiteY23" fmla="*/ 387921 h 590513"/>
                    <a:gd name="connsiteX24" fmla="*/ 54910 w 266841"/>
                    <a:gd name="connsiteY24" fmla="*/ 392684 h 590513"/>
                    <a:gd name="connsiteX25" fmla="*/ 50148 w 266841"/>
                    <a:gd name="connsiteY25" fmla="*/ 399827 h 590513"/>
                    <a:gd name="connsiteX26" fmla="*/ 40623 w 266841"/>
                    <a:gd name="connsiteY26" fmla="*/ 426021 h 590513"/>
                    <a:gd name="connsiteX27" fmla="*/ 43004 w 266841"/>
                    <a:gd name="connsiteY27" fmla="*/ 526034 h 590513"/>
                    <a:gd name="connsiteX28" fmla="*/ 50148 w 266841"/>
                    <a:gd name="connsiteY28" fmla="*/ 528415 h 590513"/>
                    <a:gd name="connsiteX29" fmla="*/ 54910 w 266841"/>
                    <a:gd name="connsiteY29" fmla="*/ 545084 h 590513"/>
                    <a:gd name="connsiteX30" fmla="*/ 62054 w 266841"/>
                    <a:gd name="connsiteY30" fmla="*/ 549846 h 590513"/>
                    <a:gd name="connsiteX31" fmla="*/ 66816 w 266841"/>
                    <a:gd name="connsiteY31" fmla="*/ 583184 h 590513"/>
                    <a:gd name="connsiteX32" fmla="*/ 69198 w 266841"/>
                    <a:gd name="connsiteY32" fmla="*/ 590327 h 590513"/>
                    <a:gd name="connsiteX33" fmla="*/ 62054 w 266841"/>
                    <a:gd name="connsiteY33" fmla="*/ 585565 h 590513"/>
                    <a:gd name="connsiteX34" fmla="*/ 4904 w 266841"/>
                    <a:gd name="connsiteY34" fmla="*/ 583184 h 590513"/>
                    <a:gd name="connsiteX35" fmla="*/ 141 w 266841"/>
                    <a:gd name="connsiteY35" fmla="*/ 454596 h 590513"/>
                    <a:gd name="connsiteX36" fmla="*/ 2523 w 266841"/>
                    <a:gd name="connsiteY36" fmla="*/ 25971 h 590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66841" h="590513">
                      <a:moveTo>
                        <a:pt x="2523" y="25971"/>
                      </a:moveTo>
                      <a:lnTo>
                        <a:pt x="2523" y="25971"/>
                      </a:lnTo>
                      <a:cubicBezTo>
                        <a:pt x="9667" y="25177"/>
                        <a:pt x="16766" y="23590"/>
                        <a:pt x="23954" y="23590"/>
                      </a:cubicBezTo>
                      <a:cubicBezTo>
                        <a:pt x="246664" y="23590"/>
                        <a:pt x="204521" y="-35359"/>
                        <a:pt x="250173" y="33115"/>
                      </a:cubicBezTo>
                      <a:cubicBezTo>
                        <a:pt x="256256" y="51367"/>
                        <a:pt x="249756" y="29987"/>
                        <a:pt x="254935" y="68834"/>
                      </a:cubicBezTo>
                      <a:cubicBezTo>
                        <a:pt x="255267" y="71322"/>
                        <a:pt x="255924" y="73889"/>
                        <a:pt x="257316" y="75977"/>
                      </a:cubicBezTo>
                      <a:cubicBezTo>
                        <a:pt x="259184" y="78779"/>
                        <a:pt x="262079" y="80740"/>
                        <a:pt x="264460" y="83121"/>
                      </a:cubicBezTo>
                      <a:cubicBezTo>
                        <a:pt x="265254" y="146621"/>
                        <a:pt x="266841" y="210116"/>
                        <a:pt x="266841" y="273621"/>
                      </a:cubicBezTo>
                      <a:cubicBezTo>
                        <a:pt x="266841" y="280435"/>
                        <a:pt x="264624" y="287744"/>
                        <a:pt x="259698" y="292671"/>
                      </a:cubicBezTo>
                      <a:cubicBezTo>
                        <a:pt x="257674" y="294695"/>
                        <a:pt x="254935" y="295846"/>
                        <a:pt x="252554" y="297434"/>
                      </a:cubicBezTo>
                      <a:lnTo>
                        <a:pt x="247791" y="311721"/>
                      </a:lnTo>
                      <a:cubicBezTo>
                        <a:pt x="246997" y="314102"/>
                        <a:pt x="247185" y="317090"/>
                        <a:pt x="245410" y="318865"/>
                      </a:cubicBezTo>
                      <a:cubicBezTo>
                        <a:pt x="243029" y="321246"/>
                        <a:pt x="240853" y="323853"/>
                        <a:pt x="238266" y="326009"/>
                      </a:cubicBezTo>
                      <a:cubicBezTo>
                        <a:pt x="236068" y="327841"/>
                        <a:pt x="233683" y="329491"/>
                        <a:pt x="231123" y="330771"/>
                      </a:cubicBezTo>
                      <a:cubicBezTo>
                        <a:pt x="228878" y="331893"/>
                        <a:pt x="226360" y="332358"/>
                        <a:pt x="223979" y="333152"/>
                      </a:cubicBezTo>
                      <a:cubicBezTo>
                        <a:pt x="221598" y="334740"/>
                        <a:pt x="218623" y="335680"/>
                        <a:pt x="216835" y="337915"/>
                      </a:cubicBezTo>
                      <a:cubicBezTo>
                        <a:pt x="208958" y="347761"/>
                        <a:pt x="222173" y="343945"/>
                        <a:pt x="207310" y="352202"/>
                      </a:cubicBezTo>
                      <a:cubicBezTo>
                        <a:pt x="202922" y="354640"/>
                        <a:pt x="197785" y="355377"/>
                        <a:pt x="193023" y="356965"/>
                      </a:cubicBezTo>
                      <a:cubicBezTo>
                        <a:pt x="168434" y="365162"/>
                        <a:pt x="189180" y="358961"/>
                        <a:pt x="131110" y="361727"/>
                      </a:cubicBezTo>
                      <a:lnTo>
                        <a:pt x="85866" y="364109"/>
                      </a:lnTo>
                      <a:cubicBezTo>
                        <a:pt x="85072" y="367284"/>
                        <a:pt x="85999" y="371539"/>
                        <a:pt x="83485" y="373634"/>
                      </a:cubicBezTo>
                      <a:cubicBezTo>
                        <a:pt x="80376" y="376225"/>
                        <a:pt x="75369" y="374594"/>
                        <a:pt x="71579" y="376015"/>
                      </a:cubicBezTo>
                      <a:cubicBezTo>
                        <a:pt x="68899" y="377020"/>
                        <a:pt x="66816" y="379190"/>
                        <a:pt x="64435" y="380777"/>
                      </a:cubicBezTo>
                      <a:cubicBezTo>
                        <a:pt x="63641" y="383158"/>
                        <a:pt x="63622" y="385961"/>
                        <a:pt x="62054" y="387921"/>
                      </a:cubicBezTo>
                      <a:cubicBezTo>
                        <a:pt x="60266" y="390156"/>
                        <a:pt x="56934" y="390660"/>
                        <a:pt x="54910" y="392684"/>
                      </a:cubicBezTo>
                      <a:cubicBezTo>
                        <a:pt x="52887" y="394707"/>
                        <a:pt x="51735" y="397446"/>
                        <a:pt x="50148" y="399827"/>
                      </a:cubicBezTo>
                      <a:cubicBezTo>
                        <a:pt x="44691" y="421653"/>
                        <a:pt x="49015" y="413431"/>
                        <a:pt x="40623" y="426021"/>
                      </a:cubicBezTo>
                      <a:cubicBezTo>
                        <a:pt x="41417" y="459359"/>
                        <a:pt x="39915" y="492830"/>
                        <a:pt x="43004" y="526034"/>
                      </a:cubicBezTo>
                      <a:cubicBezTo>
                        <a:pt x="43236" y="528533"/>
                        <a:pt x="48373" y="526640"/>
                        <a:pt x="50148" y="528415"/>
                      </a:cubicBezTo>
                      <a:cubicBezTo>
                        <a:pt x="51365" y="529632"/>
                        <a:pt x="54787" y="544899"/>
                        <a:pt x="54910" y="545084"/>
                      </a:cubicBezTo>
                      <a:cubicBezTo>
                        <a:pt x="56498" y="547465"/>
                        <a:pt x="59673" y="548259"/>
                        <a:pt x="62054" y="549846"/>
                      </a:cubicBezTo>
                      <a:cubicBezTo>
                        <a:pt x="63641" y="560959"/>
                        <a:pt x="64865" y="572129"/>
                        <a:pt x="66816" y="583184"/>
                      </a:cubicBezTo>
                      <a:cubicBezTo>
                        <a:pt x="67252" y="585656"/>
                        <a:pt x="71443" y="589205"/>
                        <a:pt x="69198" y="590327"/>
                      </a:cubicBezTo>
                      <a:cubicBezTo>
                        <a:pt x="66638" y="591607"/>
                        <a:pt x="64898" y="585881"/>
                        <a:pt x="62054" y="585565"/>
                      </a:cubicBezTo>
                      <a:cubicBezTo>
                        <a:pt x="43104" y="583460"/>
                        <a:pt x="23954" y="583978"/>
                        <a:pt x="4904" y="583184"/>
                      </a:cubicBezTo>
                      <a:cubicBezTo>
                        <a:pt x="3316" y="540321"/>
                        <a:pt x="377" y="497487"/>
                        <a:pt x="141" y="454596"/>
                      </a:cubicBezTo>
                      <a:cubicBezTo>
                        <a:pt x="-653" y="310134"/>
                        <a:pt x="2126" y="97408"/>
                        <a:pt x="2523" y="2597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C2C58ACD-925D-7000-1573-41C4A4D687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304" y="5350256"/>
                  <a:ext cx="594636" cy="594636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58CF848-8C40-ECF9-9563-D44697FE2393}"/>
                </a:ext>
              </a:extLst>
            </p:cNvPr>
            <p:cNvSpPr/>
            <p:nvPr/>
          </p:nvSpPr>
          <p:spPr>
            <a:xfrm>
              <a:off x="9481956" y="3622456"/>
              <a:ext cx="75125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solidFill>
                    <a:srgbClr val="32BED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Validator Node(s)</a:t>
              </a:r>
            </a:p>
          </p:txBody>
        </p:sp>
        <p:sp>
          <p:nvSpPr>
            <p:cNvPr id="50" name="Rectangle: Diagonal Corners Rounded 49">
              <a:extLst>
                <a:ext uri="{FF2B5EF4-FFF2-40B4-BE49-F238E27FC236}">
                  <a16:creationId xmlns:a16="http://schemas.microsoft.com/office/drawing/2014/main" id="{35B26466-A21A-C60D-09B4-38F5CC0983C5}"/>
                </a:ext>
              </a:extLst>
            </p:cNvPr>
            <p:cNvSpPr/>
            <p:nvPr/>
          </p:nvSpPr>
          <p:spPr bwMode="auto">
            <a:xfrm>
              <a:off x="8570428" y="2901403"/>
              <a:ext cx="1805189" cy="1191349"/>
            </a:xfrm>
            <a:prstGeom prst="round2DiagRect">
              <a:avLst/>
            </a:prstGeom>
            <a:noFill/>
            <a:ln w="25400">
              <a:solidFill>
                <a:srgbClr val="32BEDD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630E7A-6E11-1748-83D6-E264236F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486260" y="7070109"/>
            <a:ext cx="704749" cy="0"/>
          </a:xfrm>
          <a:prstGeom prst="straightConnector1">
            <a:avLst/>
          </a:prstGeom>
          <a:ln w="22225">
            <a:solidFill>
              <a:srgbClr val="32BE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2D0DCC-EFD7-6C4A-CC2F-7D365E33D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15333" y="5598696"/>
            <a:ext cx="386643" cy="623728"/>
            <a:chOff x="8310385" y="4184945"/>
            <a:chExt cx="386643" cy="623728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1D06DD7-E472-2D56-F3FE-DC8FAC92C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0385" y="4184945"/>
              <a:ext cx="386643" cy="623728"/>
            </a:xfrm>
            <a:prstGeom prst="straightConnector1">
              <a:avLst/>
            </a:prstGeom>
            <a:ln w="22225">
              <a:solidFill>
                <a:srgbClr val="32BED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aphic 61" descr="Users">
              <a:extLst>
                <a:ext uri="{FF2B5EF4-FFF2-40B4-BE49-F238E27FC236}">
                  <a16:creationId xmlns:a16="http://schemas.microsoft.com/office/drawing/2014/main" id="{589260AB-BAB6-2A4F-426F-EBAB3045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2776" y="4298432"/>
              <a:ext cx="325173" cy="357822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01F6DF3-5170-0CC1-85FE-24F91E8B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86260" y="6441680"/>
            <a:ext cx="704749" cy="337369"/>
            <a:chOff x="9081312" y="5027929"/>
            <a:chExt cx="704749" cy="337369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DBD6331-EBBA-0325-DDDF-BD7D7BC082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1312" y="5219851"/>
              <a:ext cx="704749" cy="0"/>
            </a:xfrm>
            <a:prstGeom prst="straightConnector1">
              <a:avLst/>
            </a:prstGeom>
            <a:ln w="22225">
              <a:solidFill>
                <a:srgbClr val="32BED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 descr="Users">
              <a:extLst>
                <a:ext uri="{FF2B5EF4-FFF2-40B4-BE49-F238E27FC236}">
                  <a16:creationId xmlns:a16="http://schemas.microsoft.com/office/drawing/2014/main" id="{910F3FC8-1941-73EC-C688-AAB6E6DF3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65001" y="5027929"/>
              <a:ext cx="337369" cy="337369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F7B3BC-1569-3DBB-27E9-F684DB0C5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69599" y="5573863"/>
            <a:ext cx="427377" cy="623727"/>
            <a:chOff x="10264651" y="4160112"/>
            <a:chExt cx="427377" cy="623727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5DD4375-9690-7158-1CF9-D141E87DE4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4651" y="4160112"/>
              <a:ext cx="427377" cy="623727"/>
            </a:xfrm>
            <a:prstGeom prst="straightConnector1">
              <a:avLst/>
            </a:prstGeom>
            <a:ln w="22225">
              <a:solidFill>
                <a:srgbClr val="32BED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Graphic 67" descr="Users">
              <a:extLst>
                <a:ext uri="{FF2B5EF4-FFF2-40B4-BE49-F238E27FC236}">
                  <a16:creationId xmlns:a16="http://schemas.microsoft.com/office/drawing/2014/main" id="{3B7539D1-178E-811E-EB52-EB1E4588A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4299" y="4299880"/>
              <a:ext cx="337369" cy="337369"/>
            </a:xfrm>
            <a:prstGeom prst="rect">
              <a:avLst/>
            </a:prstGeom>
          </p:spPr>
        </p:pic>
      </p:grpSp>
      <p:cxnSp>
        <p:nvCxnSpPr>
          <p:cNvPr id="69" name="Straight Arrow Connector 3">
            <a:extLst>
              <a:ext uri="{FF2B5EF4-FFF2-40B4-BE49-F238E27FC236}">
                <a16:creationId xmlns:a16="http://schemas.microsoft.com/office/drawing/2014/main" id="{1A42770A-5AAF-BCF8-F6DA-0240C5A5B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0171690" y="3010492"/>
            <a:ext cx="1405041" cy="346313"/>
          </a:xfrm>
          <a:prstGeom prst="bentConnector2">
            <a:avLst/>
          </a:prstGeom>
          <a:ln w="22225">
            <a:solidFill>
              <a:srgbClr val="0078D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B98FC68F-85A5-8A94-E0A9-C8D8EBC78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65140" y="3356805"/>
            <a:ext cx="623181" cy="623181"/>
          </a:xfrm>
          <a:prstGeom prst="rect">
            <a:avLst/>
          </a:prstGeom>
        </p:spPr>
      </p:pic>
      <p:cxnSp>
        <p:nvCxnSpPr>
          <p:cNvPr id="71" name="Straight Arrow Connector 3">
            <a:extLst>
              <a:ext uri="{FF2B5EF4-FFF2-40B4-BE49-F238E27FC236}">
                <a16:creationId xmlns:a16="http://schemas.microsoft.com/office/drawing/2014/main" id="{86B99EA2-34D7-8211-C898-F148E68D9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0" idx="0"/>
            <a:endCxn id="70" idx="2"/>
          </p:cNvCxnSpPr>
          <p:nvPr/>
        </p:nvCxnSpPr>
        <p:spPr>
          <a:xfrm flipV="1">
            <a:off x="10780565" y="3979986"/>
            <a:ext cx="796166" cy="930843"/>
          </a:xfrm>
          <a:prstGeom prst="bentConnector2">
            <a:avLst/>
          </a:prstGeom>
          <a:ln w="22225">
            <a:solidFill>
              <a:srgbClr val="32BED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3">
            <a:extLst>
              <a:ext uri="{FF2B5EF4-FFF2-40B4-BE49-F238E27FC236}">
                <a16:creationId xmlns:a16="http://schemas.microsoft.com/office/drawing/2014/main" id="{EA5D53AC-CF2B-D051-0AEE-FA095DD32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0171690" y="3010492"/>
            <a:ext cx="1405041" cy="346313"/>
          </a:xfrm>
          <a:prstGeom prst="bentConnector2">
            <a:avLst/>
          </a:prstGeom>
          <a:ln w="222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3B43B18-AC11-A9EA-5B1D-8C40C783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008509" y="2324439"/>
            <a:ext cx="18771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rgbClr val="C00000"/>
                </a:solidFill>
              </a:rPr>
              <a:t>No data integrity off-chain</a:t>
            </a:r>
          </a:p>
        </p:txBody>
      </p:sp>
    </p:spTree>
    <p:extLst>
      <p:ext uri="{BB962C8B-B14F-4D97-AF65-F5344CB8AC3E}">
        <p14:creationId xmlns:p14="http://schemas.microsoft.com/office/powerpoint/2010/main" val="314946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E0D8-39FC-9C10-55D7-074D529A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24" y="1191306"/>
            <a:ext cx="9258169" cy="598305"/>
          </a:xfrm>
        </p:spPr>
        <p:txBody>
          <a:bodyPr/>
          <a:lstStyle/>
          <a:p>
            <a:r>
              <a:rPr lang="en-GB" dirty="0"/>
              <a:t>Azure SQL Database Ledger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D2030-E5B0-6FAE-E068-CD6D5B166CB1}"/>
              </a:ext>
            </a:extLst>
          </p:cNvPr>
          <p:cNvSpPr txBox="1"/>
          <p:nvPr/>
        </p:nvSpPr>
        <p:spPr>
          <a:xfrm>
            <a:off x="228224" y="2056060"/>
            <a:ext cx="55114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power of blockchain with the simplicity of the SQL</a:t>
            </a:r>
            <a:endParaRPr lang="en-DE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63EA3-2D4E-4733-C594-0DC5C4603774}"/>
              </a:ext>
            </a:extLst>
          </p:cNvPr>
          <p:cNvSpPr txBox="1"/>
          <p:nvPr/>
        </p:nvSpPr>
        <p:spPr>
          <a:xfrm>
            <a:off x="684863" y="4641877"/>
            <a:ext cx="3327303" cy="16250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Makes data in SQL tamper-evident through cryptography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48EBA-D79B-635C-A22F-5F73596F0950}"/>
              </a:ext>
            </a:extLst>
          </p:cNvPr>
          <p:cNvSpPr txBox="1"/>
          <p:nvPr/>
        </p:nvSpPr>
        <p:spPr>
          <a:xfrm>
            <a:off x="4732977" y="4627234"/>
            <a:ext cx="3327303" cy="16250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Provides a historical record of all changes, verified through cryptographic proofs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7617D-CB28-673B-CEFA-92D21BD6ABC4}"/>
              </a:ext>
            </a:extLst>
          </p:cNvPr>
          <p:cNvSpPr txBox="1"/>
          <p:nvPr/>
        </p:nvSpPr>
        <p:spPr>
          <a:xfrm>
            <a:off x="8781091" y="4641877"/>
            <a:ext cx="3327303" cy="16250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The same SQL you already know across Azure and on-premises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A19B3B-FB58-3AC3-7593-27DDB8E9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4527" y="2973414"/>
            <a:ext cx="1420429" cy="14204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4210FFD-6D46-83DC-798F-A83C6CE25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7304" y="2912418"/>
            <a:ext cx="1542419" cy="1542419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C7309B1-314D-2D50-B1C7-9FE6B6B37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9" y="2921627"/>
            <a:ext cx="1524002" cy="15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891</Words>
  <Application>Microsoft Office PowerPoint</Application>
  <PresentationFormat>Custom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Segoe UI Semibold</vt:lpstr>
      <vt:lpstr>Segoe UI Semilight</vt:lpstr>
      <vt:lpstr>Wingdings</vt:lpstr>
      <vt:lpstr>Calibri</vt:lpstr>
      <vt:lpstr>Poppins Light</vt:lpstr>
      <vt:lpstr>inherit</vt:lpstr>
      <vt:lpstr>Segoe UI Light</vt:lpstr>
      <vt:lpstr>Courier New</vt:lpstr>
      <vt:lpstr>Segoe UI</vt:lpstr>
      <vt:lpstr>Segoe UI Semibold (Headings)</vt:lpstr>
      <vt:lpstr>Poppins</vt:lpstr>
      <vt:lpstr>Document template - Corp grid</vt:lpstr>
      <vt:lpstr>1_Document template - Corp grid</vt:lpstr>
      <vt:lpstr>PowerPoint Presentation</vt:lpstr>
      <vt:lpstr>Mohit Chhabra</vt:lpstr>
      <vt:lpstr>Secure your SQL Data with the power of Blockchain</vt:lpstr>
      <vt:lpstr>What is Blockchain ? </vt:lpstr>
      <vt:lpstr>What is blockchain?</vt:lpstr>
      <vt:lpstr>Blockchain has enabled digital trust</vt:lpstr>
      <vt:lpstr>Blockchain market growth predictions are growing</vt:lpstr>
      <vt:lpstr>Blockchains are overkill for centralized scenarios</vt:lpstr>
      <vt:lpstr>Azure SQL Database Ledger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Scenarios</vt:lpstr>
      <vt:lpstr>Ledger capability comparison</vt:lpstr>
      <vt:lpstr>PowerPoint Presentation</vt:lpstr>
      <vt:lpstr>Are you a DevOps Engineer or Azure Admin?</vt:lpstr>
      <vt:lpstr>PowerPoint Presentation</vt:lpstr>
      <vt:lpstr>நன்றி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19</cp:revision>
  <dcterms:created xsi:type="dcterms:W3CDTF">2020-10-17T05:30:34Z</dcterms:created>
  <dcterms:modified xsi:type="dcterms:W3CDTF">2022-10-21T07:31:53Z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